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81" r:id="rId5"/>
    <p:sldId id="2134804681" r:id="rId6"/>
    <p:sldId id="2134804713" r:id="rId7"/>
    <p:sldId id="2134804692" r:id="rId8"/>
    <p:sldId id="2134804695" r:id="rId9"/>
    <p:sldId id="2134804697" r:id="rId10"/>
    <p:sldId id="2134804699" r:id="rId11"/>
    <p:sldId id="2134804720" r:id="rId12"/>
    <p:sldId id="2134804721" r:id="rId13"/>
    <p:sldId id="2134804722" r:id="rId14"/>
    <p:sldId id="2134804723" r:id="rId15"/>
    <p:sldId id="2134804724" r:id="rId16"/>
    <p:sldId id="2134804725" r:id="rId17"/>
    <p:sldId id="2134804726" r:id="rId18"/>
    <p:sldId id="2134804719" r:id="rId19"/>
    <p:sldId id="2134804694" r:id="rId20"/>
    <p:sldId id="2134804714" r:id="rId21"/>
    <p:sldId id="2134804716" r:id="rId22"/>
    <p:sldId id="2134804718" r:id="rId23"/>
    <p:sldId id="2134804717" r:id="rId24"/>
    <p:sldId id="2134804696" r:id="rId25"/>
    <p:sldId id="2134804715" r:id="rId26"/>
    <p:sldId id="2134804693" r:id="rId27"/>
    <p:sldId id="2134804680" r:id="rId28"/>
    <p:sldId id="2134804698" r:id="rId29"/>
    <p:sldId id="2134804703" r:id="rId30"/>
    <p:sldId id="2134804706" r:id="rId31"/>
    <p:sldId id="2134804705" r:id="rId32"/>
    <p:sldId id="2134804704" r:id="rId33"/>
    <p:sldId id="2134804710" r:id="rId34"/>
    <p:sldId id="2134804711" r:id="rId35"/>
    <p:sldId id="2134804712" r:id="rId36"/>
    <p:sldId id="266" r:id="rId37"/>
    <p:sldId id="288" r:id="rId38"/>
    <p:sldId id="289" r:id="rId39"/>
    <p:sldId id="259" r:id="rId40"/>
    <p:sldId id="213480467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Carter" initials="NC" lastIdx="3" clrIdx="0">
    <p:extLst>
      <p:ext uri="{19B8F6BF-5375-455C-9EA6-DF929625EA0E}">
        <p15:presenceInfo xmlns:p15="http://schemas.microsoft.com/office/powerpoint/2012/main" userId="S::nicole@iconics.com::caaebb7f-2c0e-4cb3-a859-44a9aaeaec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1"/>
    <a:srgbClr val="00528B"/>
    <a:srgbClr val="E6E6E4"/>
    <a:srgbClr val="00BCD0"/>
    <a:srgbClr val="A1D5F2"/>
    <a:srgbClr val="A2F2F2"/>
    <a:srgbClr val="0098A8"/>
    <a:srgbClr val="B18953"/>
    <a:srgbClr val="008287"/>
    <a:srgbClr val="F47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7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E1A13-2EFF-480C-B789-5DF7497B3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51376-A64A-40B2-AEC0-5F6D612CAC30}">
      <dgm:prSet phldrT="[Text]"/>
      <dgm:spPr/>
      <dgm:t>
        <a:bodyPr/>
        <a:lstStyle/>
        <a:p>
          <a:r>
            <a:rPr lang="cs-CZ" dirty="0"/>
            <a:t>Native Language</a:t>
          </a:r>
          <a:endParaRPr lang="en-US" dirty="0"/>
        </a:p>
      </dgm:t>
    </dgm:pt>
    <dgm:pt modelId="{A3B9E842-8359-43E8-936D-C5AAE4058E05}" type="parTrans" cxnId="{1D4A71D7-A194-4D05-98EA-11CA53B934BA}">
      <dgm:prSet/>
      <dgm:spPr/>
      <dgm:t>
        <a:bodyPr/>
        <a:lstStyle/>
        <a:p>
          <a:endParaRPr lang="en-US"/>
        </a:p>
      </dgm:t>
    </dgm:pt>
    <dgm:pt modelId="{489A1751-9603-4E04-84C7-5C0DF0ACCB4E}" type="sibTrans" cxnId="{1D4A71D7-A194-4D05-98EA-11CA53B934BA}">
      <dgm:prSet/>
      <dgm:spPr/>
      <dgm:t>
        <a:bodyPr/>
        <a:lstStyle/>
        <a:p>
          <a:endParaRPr lang="en-US"/>
        </a:p>
      </dgm:t>
    </dgm:pt>
    <dgm:pt modelId="{08844EC7-CD7B-4AEB-A409-008C90450E24}">
      <dgm:prSet phldrT="[Text]"/>
      <dgm:spPr/>
      <dgm:t>
        <a:bodyPr/>
        <a:lstStyle/>
        <a:p>
          <a:r>
            <a:rPr lang="cs-CZ" dirty="0"/>
            <a:t>Comments in English</a:t>
          </a:r>
          <a:endParaRPr lang="en-US" dirty="0"/>
        </a:p>
      </dgm:t>
    </dgm:pt>
    <dgm:pt modelId="{27D596CE-EB86-4BD6-8FFD-9B19829F5CC2}" type="parTrans" cxnId="{5214BF6C-9F95-4300-8C37-F96BE115C5A5}">
      <dgm:prSet/>
      <dgm:spPr/>
      <dgm:t>
        <a:bodyPr/>
        <a:lstStyle/>
        <a:p>
          <a:endParaRPr lang="en-US"/>
        </a:p>
      </dgm:t>
    </dgm:pt>
    <dgm:pt modelId="{3F90461B-0259-4773-BF3B-A56041FBBE0F}" type="sibTrans" cxnId="{5214BF6C-9F95-4300-8C37-F96BE115C5A5}">
      <dgm:prSet/>
      <dgm:spPr/>
      <dgm:t>
        <a:bodyPr/>
        <a:lstStyle/>
        <a:p>
          <a:endParaRPr lang="en-US"/>
        </a:p>
      </dgm:t>
    </dgm:pt>
    <dgm:pt modelId="{8D397CFD-4D96-4A4F-B0CE-158A3008B24F}">
      <dgm:prSet phldrT="[Text]"/>
      <dgm:spPr/>
      <dgm:t>
        <a:bodyPr/>
        <a:lstStyle/>
        <a:p>
          <a:r>
            <a:rPr lang="cs-CZ" dirty="0"/>
            <a:t>Code</a:t>
          </a:r>
          <a:endParaRPr lang="en-US" dirty="0"/>
        </a:p>
      </dgm:t>
    </dgm:pt>
    <dgm:pt modelId="{427F8519-A963-4FCE-8FA8-2A146E77F5B1}" type="parTrans" cxnId="{8B549ECC-FA47-46AD-A1D3-6ECB11EF2405}">
      <dgm:prSet/>
      <dgm:spPr/>
      <dgm:t>
        <a:bodyPr/>
        <a:lstStyle/>
        <a:p>
          <a:endParaRPr lang="en-US"/>
        </a:p>
      </dgm:t>
    </dgm:pt>
    <dgm:pt modelId="{CFF939CB-01FC-493B-BCE6-931BAC2C3003}" type="sibTrans" cxnId="{8B549ECC-FA47-46AD-A1D3-6ECB11EF2405}">
      <dgm:prSet/>
      <dgm:spPr/>
      <dgm:t>
        <a:bodyPr/>
        <a:lstStyle/>
        <a:p>
          <a:endParaRPr lang="en-US"/>
        </a:p>
      </dgm:t>
    </dgm:pt>
    <dgm:pt modelId="{1EF88E3C-D367-492A-9F04-4F185D8265BC}">
      <dgm:prSet phldrT="[Text]"/>
      <dgm:spPr/>
      <dgm:t>
        <a:bodyPr/>
        <a:lstStyle/>
        <a:p>
          <a:r>
            <a:rPr lang="cs-CZ" dirty="0"/>
            <a:t>Print Result</a:t>
          </a:r>
          <a:endParaRPr lang="en-US" dirty="0"/>
        </a:p>
      </dgm:t>
    </dgm:pt>
    <dgm:pt modelId="{F4EAF29B-2E14-4F3B-AFDD-CE1CBAE659FF}" type="parTrans" cxnId="{B7A1FE6E-6089-43EF-A7D1-5192A8775ADC}">
      <dgm:prSet/>
      <dgm:spPr/>
      <dgm:t>
        <a:bodyPr/>
        <a:lstStyle/>
        <a:p>
          <a:endParaRPr lang="en-US"/>
        </a:p>
      </dgm:t>
    </dgm:pt>
    <dgm:pt modelId="{8D205B53-F3F4-479A-BA35-CFEAA0E67537}" type="sibTrans" cxnId="{B7A1FE6E-6089-43EF-A7D1-5192A8775ADC}">
      <dgm:prSet/>
      <dgm:spPr/>
      <dgm:t>
        <a:bodyPr/>
        <a:lstStyle/>
        <a:p>
          <a:endParaRPr lang="en-US"/>
        </a:p>
      </dgm:t>
    </dgm:pt>
    <dgm:pt modelId="{D3B10821-229A-431A-8315-1FCFDB84E865}">
      <dgm:prSet phldrT="[Text]"/>
      <dgm:spPr/>
      <dgm:t>
        <a:bodyPr/>
        <a:lstStyle/>
        <a:p>
          <a:r>
            <a:rPr lang="cs-CZ" dirty="0"/>
            <a:t>Whiteboard</a:t>
          </a:r>
          <a:endParaRPr lang="en-US" dirty="0"/>
        </a:p>
      </dgm:t>
    </dgm:pt>
    <dgm:pt modelId="{596F5BC5-BF65-4679-8285-ED1497B42448}" type="parTrans" cxnId="{E53EB3B9-3F91-4E62-B990-EF2761B6B1D7}">
      <dgm:prSet/>
      <dgm:spPr/>
      <dgm:t>
        <a:bodyPr/>
        <a:lstStyle/>
        <a:p>
          <a:endParaRPr lang="en-US"/>
        </a:p>
      </dgm:t>
    </dgm:pt>
    <dgm:pt modelId="{A89A8CA7-0A40-42F1-906E-45A6C5F74042}" type="sibTrans" cxnId="{E53EB3B9-3F91-4E62-B990-EF2761B6B1D7}">
      <dgm:prSet/>
      <dgm:spPr/>
      <dgm:t>
        <a:bodyPr/>
        <a:lstStyle/>
        <a:p>
          <a:endParaRPr lang="en-US"/>
        </a:p>
      </dgm:t>
    </dgm:pt>
    <dgm:pt modelId="{2510260C-4F29-4CAB-9107-143702B855C0}" type="pres">
      <dgm:prSet presAssocID="{9EFE1A13-2EFF-480C-B789-5DF7497B3195}" presName="cycle" presStyleCnt="0">
        <dgm:presLayoutVars>
          <dgm:dir/>
          <dgm:resizeHandles val="exact"/>
        </dgm:presLayoutVars>
      </dgm:prSet>
      <dgm:spPr/>
    </dgm:pt>
    <dgm:pt modelId="{0D113AD9-7102-4AE6-8A85-00FC9A0EA81C}" type="pres">
      <dgm:prSet presAssocID="{D3B10821-229A-431A-8315-1FCFDB84E865}" presName="node" presStyleLbl="node1" presStyleIdx="0" presStyleCnt="5">
        <dgm:presLayoutVars>
          <dgm:bulletEnabled val="1"/>
        </dgm:presLayoutVars>
      </dgm:prSet>
      <dgm:spPr/>
    </dgm:pt>
    <dgm:pt modelId="{484EAB48-10F9-4D62-B359-49B782F1C2D8}" type="pres">
      <dgm:prSet presAssocID="{A89A8CA7-0A40-42F1-906E-45A6C5F74042}" presName="sibTrans" presStyleLbl="sibTrans2D1" presStyleIdx="0" presStyleCnt="5"/>
      <dgm:spPr/>
    </dgm:pt>
    <dgm:pt modelId="{32CB1AAE-1214-4733-ADEC-5692E5913A03}" type="pres">
      <dgm:prSet presAssocID="{A89A8CA7-0A40-42F1-906E-45A6C5F74042}" presName="connectorText" presStyleLbl="sibTrans2D1" presStyleIdx="0" presStyleCnt="5"/>
      <dgm:spPr/>
    </dgm:pt>
    <dgm:pt modelId="{9F9E235D-340E-48B7-9E64-17529E1FFD07}" type="pres">
      <dgm:prSet presAssocID="{79D51376-A64A-40B2-AEC0-5F6D612CAC30}" presName="node" presStyleLbl="node1" presStyleIdx="1" presStyleCnt="5">
        <dgm:presLayoutVars>
          <dgm:bulletEnabled val="1"/>
        </dgm:presLayoutVars>
      </dgm:prSet>
      <dgm:spPr/>
    </dgm:pt>
    <dgm:pt modelId="{00E0332F-5D55-4B0A-88B3-E11A3AF3FEC3}" type="pres">
      <dgm:prSet presAssocID="{489A1751-9603-4E04-84C7-5C0DF0ACCB4E}" presName="sibTrans" presStyleLbl="sibTrans2D1" presStyleIdx="1" presStyleCnt="5"/>
      <dgm:spPr/>
    </dgm:pt>
    <dgm:pt modelId="{6C35A2B8-7606-48F6-B406-593C3891CF34}" type="pres">
      <dgm:prSet presAssocID="{489A1751-9603-4E04-84C7-5C0DF0ACCB4E}" presName="connectorText" presStyleLbl="sibTrans2D1" presStyleIdx="1" presStyleCnt="5"/>
      <dgm:spPr/>
    </dgm:pt>
    <dgm:pt modelId="{9E0891B0-C1E7-4931-99D3-8D030CCD2F8B}" type="pres">
      <dgm:prSet presAssocID="{08844EC7-CD7B-4AEB-A409-008C90450E24}" presName="node" presStyleLbl="node1" presStyleIdx="2" presStyleCnt="5">
        <dgm:presLayoutVars>
          <dgm:bulletEnabled val="1"/>
        </dgm:presLayoutVars>
      </dgm:prSet>
      <dgm:spPr/>
    </dgm:pt>
    <dgm:pt modelId="{16F1176C-D3C4-4497-A972-3DD304CE03FE}" type="pres">
      <dgm:prSet presAssocID="{3F90461B-0259-4773-BF3B-A56041FBBE0F}" presName="sibTrans" presStyleLbl="sibTrans2D1" presStyleIdx="2" presStyleCnt="5"/>
      <dgm:spPr/>
    </dgm:pt>
    <dgm:pt modelId="{E51B115F-24DA-4D2C-B45F-F3E01E682F5C}" type="pres">
      <dgm:prSet presAssocID="{3F90461B-0259-4773-BF3B-A56041FBBE0F}" presName="connectorText" presStyleLbl="sibTrans2D1" presStyleIdx="2" presStyleCnt="5"/>
      <dgm:spPr/>
    </dgm:pt>
    <dgm:pt modelId="{68989B88-BED4-43E4-A123-3F750A66BC41}" type="pres">
      <dgm:prSet presAssocID="{8D397CFD-4D96-4A4F-B0CE-158A3008B24F}" presName="node" presStyleLbl="node1" presStyleIdx="3" presStyleCnt="5">
        <dgm:presLayoutVars>
          <dgm:bulletEnabled val="1"/>
        </dgm:presLayoutVars>
      </dgm:prSet>
      <dgm:spPr/>
    </dgm:pt>
    <dgm:pt modelId="{70B3B367-65A6-4E3E-8CE0-2052C93AFCCC}" type="pres">
      <dgm:prSet presAssocID="{CFF939CB-01FC-493B-BCE6-931BAC2C3003}" presName="sibTrans" presStyleLbl="sibTrans2D1" presStyleIdx="3" presStyleCnt="5"/>
      <dgm:spPr/>
    </dgm:pt>
    <dgm:pt modelId="{607EA02E-D1BC-4DC7-B7F9-7EAC385B107B}" type="pres">
      <dgm:prSet presAssocID="{CFF939CB-01FC-493B-BCE6-931BAC2C3003}" presName="connectorText" presStyleLbl="sibTrans2D1" presStyleIdx="3" presStyleCnt="5"/>
      <dgm:spPr/>
    </dgm:pt>
    <dgm:pt modelId="{87FD9F7C-6FC0-4384-9361-606E456C9A2A}" type="pres">
      <dgm:prSet presAssocID="{1EF88E3C-D367-492A-9F04-4F185D8265BC}" presName="node" presStyleLbl="node1" presStyleIdx="4" presStyleCnt="5">
        <dgm:presLayoutVars>
          <dgm:bulletEnabled val="1"/>
        </dgm:presLayoutVars>
      </dgm:prSet>
      <dgm:spPr/>
    </dgm:pt>
    <dgm:pt modelId="{A0D85943-8ABB-481D-895E-3F8643437932}" type="pres">
      <dgm:prSet presAssocID="{8D205B53-F3F4-479A-BA35-CFEAA0E67537}" presName="sibTrans" presStyleLbl="sibTrans2D1" presStyleIdx="4" presStyleCnt="5"/>
      <dgm:spPr/>
    </dgm:pt>
    <dgm:pt modelId="{B1851D66-AD36-4AB3-B727-0B73F15ED7B8}" type="pres">
      <dgm:prSet presAssocID="{8D205B53-F3F4-479A-BA35-CFEAA0E67537}" presName="connectorText" presStyleLbl="sibTrans2D1" presStyleIdx="4" presStyleCnt="5"/>
      <dgm:spPr/>
    </dgm:pt>
  </dgm:ptLst>
  <dgm:cxnLst>
    <dgm:cxn modelId="{F2C1A006-40E1-4193-B98E-5C0124D07F27}" type="presOf" srcId="{8D397CFD-4D96-4A4F-B0CE-158A3008B24F}" destId="{68989B88-BED4-43E4-A123-3F750A66BC41}" srcOrd="0" destOrd="0" presId="urn:microsoft.com/office/officeart/2005/8/layout/cycle2"/>
    <dgm:cxn modelId="{C9D03B18-9B14-4117-BF3B-4A49C50B0630}" type="presOf" srcId="{9EFE1A13-2EFF-480C-B789-5DF7497B3195}" destId="{2510260C-4F29-4CAB-9107-143702B855C0}" srcOrd="0" destOrd="0" presId="urn:microsoft.com/office/officeart/2005/8/layout/cycle2"/>
    <dgm:cxn modelId="{028FCC19-B04E-44BB-AD2B-5DD7C6862C16}" type="presOf" srcId="{08844EC7-CD7B-4AEB-A409-008C90450E24}" destId="{9E0891B0-C1E7-4931-99D3-8D030CCD2F8B}" srcOrd="0" destOrd="0" presId="urn:microsoft.com/office/officeart/2005/8/layout/cycle2"/>
    <dgm:cxn modelId="{912FDF60-0742-448D-8E0B-A3A6BF089552}" type="presOf" srcId="{489A1751-9603-4E04-84C7-5C0DF0ACCB4E}" destId="{00E0332F-5D55-4B0A-88B3-E11A3AF3FEC3}" srcOrd="0" destOrd="0" presId="urn:microsoft.com/office/officeart/2005/8/layout/cycle2"/>
    <dgm:cxn modelId="{56CB0348-FFA8-4306-895C-390A51F96795}" type="presOf" srcId="{489A1751-9603-4E04-84C7-5C0DF0ACCB4E}" destId="{6C35A2B8-7606-48F6-B406-593C3891CF34}" srcOrd="1" destOrd="0" presId="urn:microsoft.com/office/officeart/2005/8/layout/cycle2"/>
    <dgm:cxn modelId="{5214BF6C-9F95-4300-8C37-F96BE115C5A5}" srcId="{9EFE1A13-2EFF-480C-B789-5DF7497B3195}" destId="{08844EC7-CD7B-4AEB-A409-008C90450E24}" srcOrd="2" destOrd="0" parTransId="{27D596CE-EB86-4BD6-8FFD-9B19829F5CC2}" sibTransId="{3F90461B-0259-4773-BF3B-A56041FBBE0F}"/>
    <dgm:cxn modelId="{B7A1FE6E-6089-43EF-A7D1-5192A8775ADC}" srcId="{9EFE1A13-2EFF-480C-B789-5DF7497B3195}" destId="{1EF88E3C-D367-492A-9F04-4F185D8265BC}" srcOrd="4" destOrd="0" parTransId="{F4EAF29B-2E14-4F3B-AFDD-CE1CBAE659FF}" sibTransId="{8D205B53-F3F4-479A-BA35-CFEAA0E67537}"/>
    <dgm:cxn modelId="{6DF0C152-D63B-4D70-8DC1-81FA5A8FBCB3}" type="presOf" srcId="{D3B10821-229A-431A-8315-1FCFDB84E865}" destId="{0D113AD9-7102-4AE6-8A85-00FC9A0EA81C}" srcOrd="0" destOrd="0" presId="urn:microsoft.com/office/officeart/2005/8/layout/cycle2"/>
    <dgm:cxn modelId="{A45BCC56-4800-4934-BE76-F2F6D770973E}" type="presOf" srcId="{8D205B53-F3F4-479A-BA35-CFEAA0E67537}" destId="{A0D85943-8ABB-481D-895E-3F8643437932}" srcOrd="0" destOrd="0" presId="urn:microsoft.com/office/officeart/2005/8/layout/cycle2"/>
    <dgm:cxn modelId="{B5062B99-7AC8-4E2B-A095-23B763DE1FAA}" type="presOf" srcId="{A89A8CA7-0A40-42F1-906E-45A6C5F74042}" destId="{32CB1AAE-1214-4733-ADEC-5692E5913A03}" srcOrd="1" destOrd="0" presId="urn:microsoft.com/office/officeart/2005/8/layout/cycle2"/>
    <dgm:cxn modelId="{DB59E1A7-0DE1-4818-AB6D-F869F5002E20}" type="presOf" srcId="{8D205B53-F3F4-479A-BA35-CFEAA0E67537}" destId="{B1851D66-AD36-4AB3-B727-0B73F15ED7B8}" srcOrd="1" destOrd="0" presId="urn:microsoft.com/office/officeart/2005/8/layout/cycle2"/>
    <dgm:cxn modelId="{082A5BAE-2AC5-486D-8DF7-FDC5B6310274}" type="presOf" srcId="{A89A8CA7-0A40-42F1-906E-45A6C5F74042}" destId="{484EAB48-10F9-4D62-B359-49B782F1C2D8}" srcOrd="0" destOrd="0" presId="urn:microsoft.com/office/officeart/2005/8/layout/cycle2"/>
    <dgm:cxn modelId="{E53EB3B9-3F91-4E62-B990-EF2761B6B1D7}" srcId="{9EFE1A13-2EFF-480C-B789-5DF7497B3195}" destId="{D3B10821-229A-431A-8315-1FCFDB84E865}" srcOrd="0" destOrd="0" parTransId="{596F5BC5-BF65-4679-8285-ED1497B42448}" sibTransId="{A89A8CA7-0A40-42F1-906E-45A6C5F74042}"/>
    <dgm:cxn modelId="{8D50B9BF-6875-449A-9F7E-F4A4550976BA}" type="presOf" srcId="{1EF88E3C-D367-492A-9F04-4F185D8265BC}" destId="{87FD9F7C-6FC0-4384-9361-606E456C9A2A}" srcOrd="0" destOrd="0" presId="urn:microsoft.com/office/officeart/2005/8/layout/cycle2"/>
    <dgm:cxn modelId="{8B549ECC-FA47-46AD-A1D3-6ECB11EF2405}" srcId="{9EFE1A13-2EFF-480C-B789-5DF7497B3195}" destId="{8D397CFD-4D96-4A4F-B0CE-158A3008B24F}" srcOrd="3" destOrd="0" parTransId="{427F8519-A963-4FCE-8FA8-2A146E77F5B1}" sibTransId="{CFF939CB-01FC-493B-BCE6-931BAC2C3003}"/>
    <dgm:cxn modelId="{631F54CD-D4BB-4893-8CB7-02AE0A8B2DEE}" type="presOf" srcId="{CFF939CB-01FC-493B-BCE6-931BAC2C3003}" destId="{607EA02E-D1BC-4DC7-B7F9-7EAC385B107B}" srcOrd="1" destOrd="0" presId="urn:microsoft.com/office/officeart/2005/8/layout/cycle2"/>
    <dgm:cxn modelId="{5E3CAED2-F304-47EC-9F83-9CB0620903ED}" type="presOf" srcId="{3F90461B-0259-4773-BF3B-A56041FBBE0F}" destId="{16F1176C-D3C4-4497-A972-3DD304CE03FE}" srcOrd="0" destOrd="0" presId="urn:microsoft.com/office/officeart/2005/8/layout/cycle2"/>
    <dgm:cxn modelId="{1D4A71D7-A194-4D05-98EA-11CA53B934BA}" srcId="{9EFE1A13-2EFF-480C-B789-5DF7497B3195}" destId="{79D51376-A64A-40B2-AEC0-5F6D612CAC30}" srcOrd="1" destOrd="0" parTransId="{A3B9E842-8359-43E8-936D-C5AAE4058E05}" sibTransId="{489A1751-9603-4E04-84C7-5C0DF0ACCB4E}"/>
    <dgm:cxn modelId="{900481DC-D4F3-4160-BA91-DDE0E779568D}" type="presOf" srcId="{CFF939CB-01FC-493B-BCE6-931BAC2C3003}" destId="{70B3B367-65A6-4E3E-8CE0-2052C93AFCCC}" srcOrd="0" destOrd="0" presId="urn:microsoft.com/office/officeart/2005/8/layout/cycle2"/>
    <dgm:cxn modelId="{F1238ADF-67D4-4203-ABC7-359797F5FEEA}" type="presOf" srcId="{79D51376-A64A-40B2-AEC0-5F6D612CAC30}" destId="{9F9E235D-340E-48B7-9E64-17529E1FFD07}" srcOrd="0" destOrd="0" presId="urn:microsoft.com/office/officeart/2005/8/layout/cycle2"/>
    <dgm:cxn modelId="{7D77EBE7-5EE6-480D-B728-BD7709BD740B}" type="presOf" srcId="{3F90461B-0259-4773-BF3B-A56041FBBE0F}" destId="{E51B115F-24DA-4D2C-B45F-F3E01E682F5C}" srcOrd="1" destOrd="0" presId="urn:microsoft.com/office/officeart/2005/8/layout/cycle2"/>
    <dgm:cxn modelId="{A5D7CD73-C229-4760-B837-8C176E44198D}" type="presParOf" srcId="{2510260C-4F29-4CAB-9107-143702B855C0}" destId="{0D113AD9-7102-4AE6-8A85-00FC9A0EA81C}" srcOrd="0" destOrd="0" presId="urn:microsoft.com/office/officeart/2005/8/layout/cycle2"/>
    <dgm:cxn modelId="{48F926E0-B357-4B33-90BF-0D592AAD38A4}" type="presParOf" srcId="{2510260C-4F29-4CAB-9107-143702B855C0}" destId="{484EAB48-10F9-4D62-B359-49B782F1C2D8}" srcOrd="1" destOrd="0" presId="urn:microsoft.com/office/officeart/2005/8/layout/cycle2"/>
    <dgm:cxn modelId="{F48C6103-78DE-46F9-94AD-E21D95CB06BB}" type="presParOf" srcId="{484EAB48-10F9-4D62-B359-49B782F1C2D8}" destId="{32CB1AAE-1214-4733-ADEC-5692E5913A03}" srcOrd="0" destOrd="0" presId="urn:microsoft.com/office/officeart/2005/8/layout/cycle2"/>
    <dgm:cxn modelId="{DE803130-7D57-4E6A-B046-7F827B6FF97C}" type="presParOf" srcId="{2510260C-4F29-4CAB-9107-143702B855C0}" destId="{9F9E235D-340E-48B7-9E64-17529E1FFD07}" srcOrd="2" destOrd="0" presId="urn:microsoft.com/office/officeart/2005/8/layout/cycle2"/>
    <dgm:cxn modelId="{378B1804-0FA1-4213-9EAA-D450F1289AA6}" type="presParOf" srcId="{2510260C-4F29-4CAB-9107-143702B855C0}" destId="{00E0332F-5D55-4B0A-88B3-E11A3AF3FEC3}" srcOrd="3" destOrd="0" presId="urn:microsoft.com/office/officeart/2005/8/layout/cycle2"/>
    <dgm:cxn modelId="{11DB42DF-91DD-41F0-A139-CD479297026A}" type="presParOf" srcId="{00E0332F-5D55-4B0A-88B3-E11A3AF3FEC3}" destId="{6C35A2B8-7606-48F6-B406-593C3891CF34}" srcOrd="0" destOrd="0" presId="urn:microsoft.com/office/officeart/2005/8/layout/cycle2"/>
    <dgm:cxn modelId="{C111333D-DA79-4F7A-A2C2-2FED33070F10}" type="presParOf" srcId="{2510260C-4F29-4CAB-9107-143702B855C0}" destId="{9E0891B0-C1E7-4931-99D3-8D030CCD2F8B}" srcOrd="4" destOrd="0" presId="urn:microsoft.com/office/officeart/2005/8/layout/cycle2"/>
    <dgm:cxn modelId="{73722356-1D33-4BC3-9996-2E173DCFEDF7}" type="presParOf" srcId="{2510260C-4F29-4CAB-9107-143702B855C0}" destId="{16F1176C-D3C4-4497-A972-3DD304CE03FE}" srcOrd="5" destOrd="0" presId="urn:microsoft.com/office/officeart/2005/8/layout/cycle2"/>
    <dgm:cxn modelId="{D8923B46-06C5-4C27-A378-E0786C32F5A2}" type="presParOf" srcId="{16F1176C-D3C4-4497-A972-3DD304CE03FE}" destId="{E51B115F-24DA-4D2C-B45F-F3E01E682F5C}" srcOrd="0" destOrd="0" presId="urn:microsoft.com/office/officeart/2005/8/layout/cycle2"/>
    <dgm:cxn modelId="{9F086915-7CBB-462C-952E-C7D0FE0ED1C1}" type="presParOf" srcId="{2510260C-4F29-4CAB-9107-143702B855C0}" destId="{68989B88-BED4-43E4-A123-3F750A66BC41}" srcOrd="6" destOrd="0" presId="urn:microsoft.com/office/officeart/2005/8/layout/cycle2"/>
    <dgm:cxn modelId="{497FE423-0764-4333-9CAC-C777FC18B409}" type="presParOf" srcId="{2510260C-4F29-4CAB-9107-143702B855C0}" destId="{70B3B367-65A6-4E3E-8CE0-2052C93AFCCC}" srcOrd="7" destOrd="0" presId="urn:microsoft.com/office/officeart/2005/8/layout/cycle2"/>
    <dgm:cxn modelId="{73DBC335-11BA-4CBF-86EA-746F8838BE4F}" type="presParOf" srcId="{70B3B367-65A6-4E3E-8CE0-2052C93AFCCC}" destId="{607EA02E-D1BC-4DC7-B7F9-7EAC385B107B}" srcOrd="0" destOrd="0" presId="urn:microsoft.com/office/officeart/2005/8/layout/cycle2"/>
    <dgm:cxn modelId="{7C1D17AA-714C-429F-8626-027044C148E5}" type="presParOf" srcId="{2510260C-4F29-4CAB-9107-143702B855C0}" destId="{87FD9F7C-6FC0-4384-9361-606E456C9A2A}" srcOrd="8" destOrd="0" presId="urn:microsoft.com/office/officeart/2005/8/layout/cycle2"/>
    <dgm:cxn modelId="{8E981098-2F54-46B5-AC1D-050367E6EA9E}" type="presParOf" srcId="{2510260C-4F29-4CAB-9107-143702B855C0}" destId="{A0D85943-8ABB-481D-895E-3F8643437932}" srcOrd="9" destOrd="0" presId="urn:microsoft.com/office/officeart/2005/8/layout/cycle2"/>
    <dgm:cxn modelId="{16A3DB34-F76D-459D-AD71-AE8C036DE76D}" type="presParOf" srcId="{A0D85943-8ABB-481D-895E-3F8643437932}" destId="{B1851D66-AD36-4AB3-B727-0B73F15ED7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481D3-F28A-47FD-A4CE-F538F5994960}" type="doc">
      <dgm:prSet loTypeId="urn:microsoft.com/office/officeart/2008/layout/PictureStrips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E4BD8F-8463-4F0D-BE03-0CA2FE74A240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5C24D1-02BE-4349-AA6D-8A06E2BEB37F}" type="parTrans" cxnId="{B37BFD1E-5414-478C-A20D-C03B3483A5E4}">
      <dgm:prSet/>
      <dgm:spPr/>
      <dgm:t>
        <a:bodyPr/>
        <a:lstStyle/>
        <a:p>
          <a:endParaRPr lang="en-US"/>
        </a:p>
      </dgm:t>
    </dgm:pt>
    <dgm:pt modelId="{333395FB-DB32-4985-B202-692AC55B23BD}" type="sibTrans" cxnId="{B37BFD1E-5414-478C-A20D-C03B3483A5E4}">
      <dgm:prSet/>
      <dgm:spPr/>
      <dgm:t>
        <a:bodyPr/>
        <a:lstStyle/>
        <a:p>
          <a:endParaRPr lang="en-US"/>
        </a:p>
      </dgm:t>
    </dgm:pt>
    <dgm:pt modelId="{A068C5D3-DB78-4EAC-9BA3-D3D9DB3E9005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70AEDB-DF23-41D4-81AA-A1A2DE077549}" type="parTrans" cxnId="{2B63BB2D-4E2B-46D3-B396-6C9F0B5DB01C}">
      <dgm:prSet/>
      <dgm:spPr/>
      <dgm:t>
        <a:bodyPr/>
        <a:lstStyle/>
        <a:p>
          <a:endParaRPr lang="en-US"/>
        </a:p>
      </dgm:t>
    </dgm:pt>
    <dgm:pt modelId="{C56DF2A8-80F6-412D-A266-BD11004AA9C5}" type="sibTrans" cxnId="{2B63BB2D-4E2B-46D3-B396-6C9F0B5DB01C}">
      <dgm:prSet/>
      <dgm:spPr/>
      <dgm:t>
        <a:bodyPr/>
        <a:lstStyle/>
        <a:p>
          <a:endParaRPr lang="en-US"/>
        </a:p>
      </dgm:t>
    </dgm:pt>
    <dgm:pt modelId="{47610D5E-D86E-4AF6-B4D2-4FE9EA06DF6D}">
      <dgm:prSet phldrT="[Text]" phldr="1" custT="1"/>
      <dgm:spPr>
        <a:ln>
          <a:solidFill>
            <a:schemeClr val="accent1"/>
          </a:solidFill>
        </a:ln>
      </dgm:spPr>
      <dgm:t>
        <a:bodyPr/>
        <a:lstStyle/>
        <a:p>
          <a:endParaRPr lang="en-US" sz="4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302530-6679-4316-99E4-3927AC77AE87}" type="sibTrans" cxnId="{6E3E98A3-C7EB-457C-A7D1-246F63C6F64C}">
      <dgm:prSet/>
      <dgm:spPr/>
      <dgm:t>
        <a:bodyPr/>
        <a:lstStyle/>
        <a:p>
          <a:endParaRPr lang="en-US"/>
        </a:p>
      </dgm:t>
    </dgm:pt>
    <dgm:pt modelId="{9822B27D-0C78-4FED-BC80-DEAB15685EFB}" type="parTrans" cxnId="{6E3E98A3-C7EB-457C-A7D1-246F63C6F64C}">
      <dgm:prSet/>
      <dgm:spPr/>
      <dgm:t>
        <a:bodyPr/>
        <a:lstStyle/>
        <a:p>
          <a:endParaRPr lang="en-US"/>
        </a:p>
      </dgm:t>
    </dgm:pt>
    <dgm:pt modelId="{9E8E822F-6E1C-4C36-9B1E-2FB6A3F0A463}" type="pres">
      <dgm:prSet presAssocID="{552481D3-F28A-47FD-A4CE-F538F5994960}" presName="Name0" presStyleCnt="0">
        <dgm:presLayoutVars>
          <dgm:dir/>
          <dgm:resizeHandles val="exact"/>
        </dgm:presLayoutVars>
      </dgm:prSet>
      <dgm:spPr/>
    </dgm:pt>
    <dgm:pt modelId="{8DEE8EAC-BBB3-4BE8-B0E5-4FA7B1C0E948}" type="pres">
      <dgm:prSet presAssocID="{00E4BD8F-8463-4F0D-BE03-0CA2FE74A240}" presName="composite" presStyleCnt="0"/>
      <dgm:spPr/>
    </dgm:pt>
    <dgm:pt modelId="{51B11627-EBA5-42DC-B657-CA082A7F3C36}" type="pres">
      <dgm:prSet presAssocID="{00E4BD8F-8463-4F0D-BE03-0CA2FE74A240}" presName="rect1" presStyleLbl="trAlignAcc1" presStyleIdx="0" presStyleCnt="3">
        <dgm:presLayoutVars>
          <dgm:bulletEnabled val="1"/>
        </dgm:presLayoutVars>
      </dgm:prSet>
      <dgm:spPr/>
    </dgm:pt>
    <dgm:pt modelId="{C86AB3B6-1709-4C2C-A8D1-DE20BB45C1A7}" type="pres">
      <dgm:prSet presAssocID="{00E4BD8F-8463-4F0D-BE03-0CA2FE74A240}" presName="rect2" presStyleLbl="fgImgPlace1" presStyleIdx="0" presStyleCnt="3"/>
      <dgm:spPr/>
    </dgm:pt>
    <dgm:pt modelId="{6AF74AC7-6A59-4D3A-B8F4-CB9D6D040BF2}" type="pres">
      <dgm:prSet presAssocID="{333395FB-DB32-4985-B202-692AC55B23BD}" presName="sibTrans" presStyleCnt="0"/>
      <dgm:spPr/>
    </dgm:pt>
    <dgm:pt modelId="{FC37BFCA-E83A-482A-B27E-3523D1E8F891}" type="pres">
      <dgm:prSet presAssocID="{47610D5E-D86E-4AF6-B4D2-4FE9EA06DF6D}" presName="composite" presStyleCnt="0"/>
      <dgm:spPr/>
    </dgm:pt>
    <dgm:pt modelId="{08882D9B-059D-477C-BFDA-AF9073DFFE72}" type="pres">
      <dgm:prSet presAssocID="{47610D5E-D86E-4AF6-B4D2-4FE9EA06DF6D}" presName="rect1" presStyleLbl="trAlignAcc1" presStyleIdx="1" presStyleCnt="3">
        <dgm:presLayoutVars>
          <dgm:bulletEnabled val="1"/>
        </dgm:presLayoutVars>
      </dgm:prSet>
      <dgm:spPr/>
    </dgm:pt>
    <dgm:pt modelId="{BA790331-DFEE-4142-88CB-966E9D362FAA}" type="pres">
      <dgm:prSet presAssocID="{47610D5E-D86E-4AF6-B4D2-4FE9EA06DF6D}" presName="rect2" presStyleLbl="fgImgPlace1" presStyleIdx="1" presStyleCnt="3"/>
      <dgm:spPr/>
    </dgm:pt>
    <dgm:pt modelId="{470AE16F-6E34-4C42-8553-1CDA86E8348C}" type="pres">
      <dgm:prSet presAssocID="{9E302530-6679-4316-99E4-3927AC77AE87}" presName="sibTrans" presStyleCnt="0"/>
      <dgm:spPr/>
    </dgm:pt>
    <dgm:pt modelId="{535A7429-0B5C-44B0-BC66-3ADFC6ADF943}" type="pres">
      <dgm:prSet presAssocID="{A068C5D3-DB78-4EAC-9BA3-D3D9DB3E9005}" presName="composite" presStyleCnt="0"/>
      <dgm:spPr/>
    </dgm:pt>
    <dgm:pt modelId="{2FDD157D-8EF6-431E-915B-8EBBB5416164}" type="pres">
      <dgm:prSet presAssocID="{A068C5D3-DB78-4EAC-9BA3-D3D9DB3E9005}" presName="rect1" presStyleLbl="trAlignAcc1" presStyleIdx="2" presStyleCnt="3">
        <dgm:presLayoutVars>
          <dgm:bulletEnabled val="1"/>
        </dgm:presLayoutVars>
      </dgm:prSet>
      <dgm:spPr/>
    </dgm:pt>
    <dgm:pt modelId="{54035B56-A389-44D1-9DD5-DB243362419F}" type="pres">
      <dgm:prSet presAssocID="{A068C5D3-DB78-4EAC-9BA3-D3D9DB3E9005}" presName="rect2" presStyleLbl="fgImgPlace1" presStyleIdx="2" presStyleCnt="3"/>
      <dgm:spPr/>
    </dgm:pt>
  </dgm:ptLst>
  <dgm:cxnLst>
    <dgm:cxn modelId="{8ADB8001-04B8-4973-89F2-208ED8B4E3A0}" type="presOf" srcId="{A068C5D3-DB78-4EAC-9BA3-D3D9DB3E9005}" destId="{2FDD157D-8EF6-431E-915B-8EBBB5416164}" srcOrd="0" destOrd="0" presId="urn:microsoft.com/office/officeart/2008/layout/PictureStrips"/>
    <dgm:cxn modelId="{B37BFD1E-5414-478C-A20D-C03B3483A5E4}" srcId="{552481D3-F28A-47FD-A4CE-F538F5994960}" destId="{00E4BD8F-8463-4F0D-BE03-0CA2FE74A240}" srcOrd="0" destOrd="0" parTransId="{3B5C24D1-02BE-4349-AA6D-8A06E2BEB37F}" sibTransId="{333395FB-DB32-4985-B202-692AC55B23BD}"/>
    <dgm:cxn modelId="{2B63BB2D-4E2B-46D3-B396-6C9F0B5DB01C}" srcId="{552481D3-F28A-47FD-A4CE-F538F5994960}" destId="{A068C5D3-DB78-4EAC-9BA3-D3D9DB3E9005}" srcOrd="2" destOrd="0" parTransId="{5370AEDB-DF23-41D4-81AA-A1A2DE077549}" sibTransId="{C56DF2A8-80F6-412D-A266-BD11004AA9C5}"/>
    <dgm:cxn modelId="{3C640B8E-C781-4CD7-9BDA-93B758CB97B3}" type="presOf" srcId="{47610D5E-D86E-4AF6-B4D2-4FE9EA06DF6D}" destId="{08882D9B-059D-477C-BFDA-AF9073DFFE72}" srcOrd="0" destOrd="0" presId="urn:microsoft.com/office/officeart/2008/layout/PictureStrips"/>
    <dgm:cxn modelId="{6E3E98A3-C7EB-457C-A7D1-246F63C6F64C}" srcId="{552481D3-F28A-47FD-A4CE-F538F5994960}" destId="{47610D5E-D86E-4AF6-B4D2-4FE9EA06DF6D}" srcOrd="1" destOrd="0" parTransId="{9822B27D-0C78-4FED-BC80-DEAB15685EFB}" sibTransId="{9E302530-6679-4316-99E4-3927AC77AE87}"/>
    <dgm:cxn modelId="{8795F5A8-F592-4E60-88EA-4099F2AF9D71}" type="presOf" srcId="{552481D3-F28A-47FD-A4CE-F538F5994960}" destId="{9E8E822F-6E1C-4C36-9B1E-2FB6A3F0A463}" srcOrd="0" destOrd="0" presId="urn:microsoft.com/office/officeart/2008/layout/PictureStrips"/>
    <dgm:cxn modelId="{641F33F7-95C6-4CE3-BF32-DFC1176A27AF}" type="presOf" srcId="{00E4BD8F-8463-4F0D-BE03-0CA2FE74A240}" destId="{51B11627-EBA5-42DC-B657-CA082A7F3C36}" srcOrd="0" destOrd="0" presId="urn:microsoft.com/office/officeart/2008/layout/PictureStrips"/>
    <dgm:cxn modelId="{EC2B6171-EFB3-417A-86B5-36712A3FBAB0}" type="presParOf" srcId="{9E8E822F-6E1C-4C36-9B1E-2FB6A3F0A463}" destId="{8DEE8EAC-BBB3-4BE8-B0E5-4FA7B1C0E948}" srcOrd="0" destOrd="0" presId="urn:microsoft.com/office/officeart/2008/layout/PictureStrips"/>
    <dgm:cxn modelId="{421A6C4C-2FBA-44EC-95E3-60ABD939E9AE}" type="presParOf" srcId="{8DEE8EAC-BBB3-4BE8-B0E5-4FA7B1C0E948}" destId="{51B11627-EBA5-42DC-B657-CA082A7F3C36}" srcOrd="0" destOrd="0" presId="urn:microsoft.com/office/officeart/2008/layout/PictureStrips"/>
    <dgm:cxn modelId="{CDE439DC-4777-4BE5-85AE-2BC3017D7CB8}" type="presParOf" srcId="{8DEE8EAC-BBB3-4BE8-B0E5-4FA7B1C0E948}" destId="{C86AB3B6-1709-4C2C-A8D1-DE20BB45C1A7}" srcOrd="1" destOrd="0" presId="urn:microsoft.com/office/officeart/2008/layout/PictureStrips"/>
    <dgm:cxn modelId="{E3341F8D-EE7A-43DF-AC4E-D918EA5DF5F1}" type="presParOf" srcId="{9E8E822F-6E1C-4C36-9B1E-2FB6A3F0A463}" destId="{6AF74AC7-6A59-4D3A-B8F4-CB9D6D040BF2}" srcOrd="1" destOrd="0" presId="urn:microsoft.com/office/officeart/2008/layout/PictureStrips"/>
    <dgm:cxn modelId="{1BC0A7A1-853A-4529-B6DE-BFFEC4684DFE}" type="presParOf" srcId="{9E8E822F-6E1C-4C36-9B1E-2FB6A3F0A463}" destId="{FC37BFCA-E83A-482A-B27E-3523D1E8F891}" srcOrd="2" destOrd="0" presId="urn:microsoft.com/office/officeart/2008/layout/PictureStrips"/>
    <dgm:cxn modelId="{1061522C-00C3-4131-BE45-2D7C3A9B9094}" type="presParOf" srcId="{FC37BFCA-E83A-482A-B27E-3523D1E8F891}" destId="{08882D9B-059D-477C-BFDA-AF9073DFFE72}" srcOrd="0" destOrd="0" presId="urn:microsoft.com/office/officeart/2008/layout/PictureStrips"/>
    <dgm:cxn modelId="{0686405E-2D74-4679-87A4-312D424B29B8}" type="presParOf" srcId="{FC37BFCA-E83A-482A-B27E-3523D1E8F891}" destId="{BA790331-DFEE-4142-88CB-966E9D362FAA}" srcOrd="1" destOrd="0" presId="urn:microsoft.com/office/officeart/2008/layout/PictureStrips"/>
    <dgm:cxn modelId="{F3CBE967-D701-44E7-8A22-6B849DC5712D}" type="presParOf" srcId="{9E8E822F-6E1C-4C36-9B1E-2FB6A3F0A463}" destId="{470AE16F-6E34-4C42-8553-1CDA86E8348C}" srcOrd="3" destOrd="0" presId="urn:microsoft.com/office/officeart/2008/layout/PictureStrips"/>
    <dgm:cxn modelId="{D7E3BF89-827D-4BE2-9DF1-9DE629BDD628}" type="presParOf" srcId="{9E8E822F-6E1C-4C36-9B1E-2FB6A3F0A463}" destId="{535A7429-0B5C-44B0-BC66-3ADFC6ADF943}" srcOrd="4" destOrd="0" presId="urn:microsoft.com/office/officeart/2008/layout/PictureStrips"/>
    <dgm:cxn modelId="{FEDE5C43-6392-4A1E-A38B-DE0388AC7034}" type="presParOf" srcId="{535A7429-0B5C-44B0-BC66-3ADFC6ADF943}" destId="{2FDD157D-8EF6-431E-915B-8EBBB5416164}" srcOrd="0" destOrd="0" presId="urn:microsoft.com/office/officeart/2008/layout/PictureStrips"/>
    <dgm:cxn modelId="{3E91941E-54AD-48FB-9340-2D013B8BBC95}" type="presParOf" srcId="{535A7429-0B5C-44B0-BC66-3ADFC6ADF943}" destId="{54035B56-A389-44D1-9DD5-DB243362419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63003-869D-4414-A99B-791B379AB7D5}" type="doc">
      <dgm:prSet loTypeId="urn:microsoft.com/office/officeart/2008/layout/PictureGrid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4921D1E-7D32-4D8A-B57E-1630ECA227F2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D1294E-E198-4CDA-834D-ABFE72D2BB68}" type="parTrans" cxnId="{E3702900-F0CF-4DD4-8337-5F9A23AECB2C}">
      <dgm:prSet/>
      <dgm:spPr/>
      <dgm:t>
        <a:bodyPr/>
        <a:lstStyle/>
        <a:p>
          <a:endParaRPr lang="en-US"/>
        </a:p>
      </dgm:t>
    </dgm:pt>
    <dgm:pt modelId="{747FF750-790D-4760-B9FC-08FF230BB1E9}" type="sibTrans" cxnId="{E3702900-F0CF-4DD4-8337-5F9A23AECB2C}">
      <dgm:prSet/>
      <dgm:spPr/>
      <dgm:t>
        <a:bodyPr/>
        <a:lstStyle/>
        <a:p>
          <a:endParaRPr lang="en-US"/>
        </a:p>
      </dgm:t>
    </dgm:pt>
    <dgm:pt modelId="{5E67E53F-55A1-41ED-931E-160A529DF449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0C2174-587E-4C5D-9DC1-BA847CDEBB66}" type="parTrans" cxnId="{347A4FC4-6995-475A-9C13-A909DF202E9A}">
      <dgm:prSet/>
      <dgm:spPr/>
      <dgm:t>
        <a:bodyPr/>
        <a:lstStyle/>
        <a:p>
          <a:endParaRPr lang="en-US"/>
        </a:p>
      </dgm:t>
    </dgm:pt>
    <dgm:pt modelId="{48EB7843-EB65-44CD-8D22-7324D8D8F25B}" type="sibTrans" cxnId="{347A4FC4-6995-475A-9C13-A909DF202E9A}">
      <dgm:prSet/>
      <dgm:spPr/>
      <dgm:t>
        <a:bodyPr/>
        <a:lstStyle/>
        <a:p>
          <a:endParaRPr lang="en-US"/>
        </a:p>
      </dgm:t>
    </dgm:pt>
    <dgm:pt modelId="{AF3DC08A-BC88-40B8-9C81-B7392D0AC508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AB8A4FE-DEC8-43C3-9770-ABB117DEB528}" type="parTrans" cxnId="{297E904C-A558-414A-A624-29378F120A58}">
      <dgm:prSet/>
      <dgm:spPr/>
      <dgm:t>
        <a:bodyPr/>
        <a:lstStyle/>
        <a:p>
          <a:endParaRPr lang="en-US"/>
        </a:p>
      </dgm:t>
    </dgm:pt>
    <dgm:pt modelId="{1AD99B87-9CE0-47EF-BEEC-345221E7CB73}" type="sibTrans" cxnId="{297E904C-A558-414A-A624-29378F120A58}">
      <dgm:prSet/>
      <dgm:spPr/>
      <dgm:t>
        <a:bodyPr/>
        <a:lstStyle/>
        <a:p>
          <a:endParaRPr lang="en-US"/>
        </a:p>
      </dgm:t>
    </dgm:pt>
    <dgm:pt modelId="{84742B44-09AD-43E7-8E97-F39843FC948D}">
      <dgm:prSet phldrT="[Text]" phldr="1" custT="1"/>
      <dgm:spPr/>
      <dgm:t>
        <a:bodyPr/>
        <a:lstStyle/>
        <a:p>
          <a:endParaRPr lang="en-US" sz="20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6725E3-FE41-4E21-AA25-025B6577166B}" type="parTrans" cxnId="{852588BD-E1F2-4BC8-AF22-47A3AC7E252C}">
      <dgm:prSet/>
      <dgm:spPr/>
      <dgm:t>
        <a:bodyPr/>
        <a:lstStyle/>
        <a:p>
          <a:endParaRPr lang="en-US"/>
        </a:p>
      </dgm:t>
    </dgm:pt>
    <dgm:pt modelId="{260B1D87-172D-4B2E-A351-6C57CAB9F471}" type="sibTrans" cxnId="{852588BD-E1F2-4BC8-AF22-47A3AC7E252C}">
      <dgm:prSet/>
      <dgm:spPr/>
      <dgm:t>
        <a:bodyPr/>
        <a:lstStyle/>
        <a:p>
          <a:endParaRPr lang="en-US"/>
        </a:p>
      </dgm:t>
    </dgm:pt>
    <dgm:pt modelId="{124EF9CB-CF70-4860-AB23-8114FAE1F64C}">
      <dgm:prSet phldrT="[Text]" custT="1"/>
      <dgm:spPr/>
      <dgm:t>
        <a:bodyPr/>
        <a:lstStyle/>
        <a:p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gm:t>
    </dgm:pt>
    <dgm:pt modelId="{734D14BD-8D2C-44B7-8EF2-F019760F8013}" type="parTrans" cxnId="{0C356561-B3A2-4A05-B4D7-FAD59EA442B9}">
      <dgm:prSet/>
      <dgm:spPr/>
      <dgm:t>
        <a:bodyPr/>
        <a:lstStyle/>
        <a:p>
          <a:endParaRPr lang="en-US"/>
        </a:p>
      </dgm:t>
    </dgm:pt>
    <dgm:pt modelId="{CAA6331B-5682-4108-92E8-03569FB163A8}" type="sibTrans" cxnId="{0C356561-B3A2-4A05-B4D7-FAD59EA442B9}">
      <dgm:prSet/>
      <dgm:spPr/>
      <dgm:t>
        <a:bodyPr/>
        <a:lstStyle/>
        <a:p>
          <a:endParaRPr lang="en-US"/>
        </a:p>
      </dgm:t>
    </dgm:pt>
    <dgm:pt modelId="{DEF3E5FE-EBE0-429C-A38B-5E67C118227D}" type="pres">
      <dgm:prSet presAssocID="{AD063003-869D-4414-A99B-791B379AB7D5}" presName="Name0" presStyleCnt="0">
        <dgm:presLayoutVars>
          <dgm:dir/>
        </dgm:presLayoutVars>
      </dgm:prSet>
      <dgm:spPr/>
    </dgm:pt>
    <dgm:pt modelId="{0E215BA5-485E-4A63-99FF-0EEDC1D1D5F3}" type="pres">
      <dgm:prSet presAssocID="{04921D1E-7D32-4D8A-B57E-1630ECA227F2}" presName="composite" presStyleCnt="0"/>
      <dgm:spPr/>
    </dgm:pt>
    <dgm:pt modelId="{94BAD8BD-1F72-48DB-A815-6E8F4C8B9841}" type="pres">
      <dgm:prSet presAssocID="{04921D1E-7D32-4D8A-B57E-1630ECA227F2}" presName="rect2" presStyleLbl="revTx" presStyleIdx="0" presStyleCnt="5">
        <dgm:presLayoutVars>
          <dgm:bulletEnabled val="1"/>
        </dgm:presLayoutVars>
      </dgm:prSet>
      <dgm:spPr/>
    </dgm:pt>
    <dgm:pt modelId="{9683FA33-B320-493C-B7B2-84FA429B0827}" type="pres">
      <dgm:prSet presAssocID="{04921D1E-7D32-4D8A-B57E-1630ECA227F2}" presName="rect1" presStyleLbl="alignImgPlace1" presStyleIdx="0" presStyleCnt="5"/>
      <dgm:spPr/>
    </dgm:pt>
    <dgm:pt modelId="{7C748973-36DD-4CB8-82BA-6D90CC04A925}" type="pres">
      <dgm:prSet presAssocID="{747FF750-790D-4760-B9FC-08FF230BB1E9}" presName="sibTrans" presStyleCnt="0"/>
      <dgm:spPr/>
    </dgm:pt>
    <dgm:pt modelId="{747A1803-8069-429F-868C-7C6F50592297}" type="pres">
      <dgm:prSet presAssocID="{5E67E53F-55A1-41ED-931E-160A529DF449}" presName="composite" presStyleCnt="0"/>
      <dgm:spPr/>
    </dgm:pt>
    <dgm:pt modelId="{EAA28AFD-812E-42C8-AD45-45D0C53F9A20}" type="pres">
      <dgm:prSet presAssocID="{5E67E53F-55A1-41ED-931E-160A529DF449}" presName="rect2" presStyleLbl="revTx" presStyleIdx="1" presStyleCnt="5">
        <dgm:presLayoutVars>
          <dgm:bulletEnabled val="1"/>
        </dgm:presLayoutVars>
      </dgm:prSet>
      <dgm:spPr/>
    </dgm:pt>
    <dgm:pt modelId="{9BA609C6-D27A-415C-93EB-42F3A541F92D}" type="pres">
      <dgm:prSet presAssocID="{5E67E53F-55A1-41ED-931E-160A529DF449}" presName="rect1" presStyleLbl="alignImgPlace1" presStyleIdx="1" presStyleCnt="5"/>
      <dgm:spPr/>
    </dgm:pt>
    <dgm:pt modelId="{268A7D85-4087-462D-98FD-262B7CD5D317}" type="pres">
      <dgm:prSet presAssocID="{48EB7843-EB65-44CD-8D22-7324D8D8F25B}" presName="sibTrans" presStyleCnt="0"/>
      <dgm:spPr/>
    </dgm:pt>
    <dgm:pt modelId="{68CAAA1F-0AC9-41C7-BD5A-FFDC8347CEDA}" type="pres">
      <dgm:prSet presAssocID="{AF3DC08A-BC88-40B8-9C81-B7392D0AC508}" presName="composite" presStyleCnt="0"/>
      <dgm:spPr/>
    </dgm:pt>
    <dgm:pt modelId="{4886F4BF-8977-4C72-B49D-9C9EC88325F7}" type="pres">
      <dgm:prSet presAssocID="{AF3DC08A-BC88-40B8-9C81-B7392D0AC508}" presName="rect2" presStyleLbl="revTx" presStyleIdx="2" presStyleCnt="5">
        <dgm:presLayoutVars>
          <dgm:bulletEnabled val="1"/>
        </dgm:presLayoutVars>
      </dgm:prSet>
      <dgm:spPr/>
    </dgm:pt>
    <dgm:pt modelId="{32597666-42CC-404E-9E1F-D4F9E0E5F9EB}" type="pres">
      <dgm:prSet presAssocID="{AF3DC08A-BC88-40B8-9C81-B7392D0AC508}" presName="rect1" presStyleLbl="alignImgPlace1" presStyleIdx="2" presStyleCnt="5"/>
      <dgm:spPr/>
    </dgm:pt>
    <dgm:pt modelId="{E19CC36B-CC41-4790-9C2D-A3462C9E880D}" type="pres">
      <dgm:prSet presAssocID="{1AD99B87-9CE0-47EF-BEEC-345221E7CB73}" presName="sibTrans" presStyleCnt="0"/>
      <dgm:spPr/>
    </dgm:pt>
    <dgm:pt modelId="{3D62C4C9-05F4-4421-B346-7FB6E50C7CB3}" type="pres">
      <dgm:prSet presAssocID="{84742B44-09AD-43E7-8E97-F39843FC948D}" presName="composite" presStyleCnt="0"/>
      <dgm:spPr/>
    </dgm:pt>
    <dgm:pt modelId="{341E2ACF-5CC1-41F5-A17B-8B59B302B79D}" type="pres">
      <dgm:prSet presAssocID="{84742B44-09AD-43E7-8E97-F39843FC948D}" presName="rect2" presStyleLbl="revTx" presStyleIdx="3" presStyleCnt="5">
        <dgm:presLayoutVars>
          <dgm:bulletEnabled val="1"/>
        </dgm:presLayoutVars>
      </dgm:prSet>
      <dgm:spPr/>
    </dgm:pt>
    <dgm:pt modelId="{0FAC54DC-4CF8-4A15-ABB8-F8E0552E33EF}" type="pres">
      <dgm:prSet presAssocID="{84742B44-09AD-43E7-8E97-F39843FC948D}" presName="rect1" presStyleLbl="alignImgPlace1" presStyleIdx="3" presStyleCnt="5"/>
      <dgm:spPr/>
    </dgm:pt>
    <dgm:pt modelId="{1C63EE5C-4590-445C-975B-59185A5C1739}" type="pres">
      <dgm:prSet presAssocID="{260B1D87-172D-4B2E-A351-6C57CAB9F471}" presName="sibTrans" presStyleCnt="0"/>
      <dgm:spPr/>
    </dgm:pt>
    <dgm:pt modelId="{ED0B094B-42A9-42B4-BEBD-99AB6A0932D4}" type="pres">
      <dgm:prSet presAssocID="{124EF9CB-CF70-4860-AB23-8114FAE1F64C}" presName="composite" presStyleCnt="0"/>
      <dgm:spPr/>
    </dgm:pt>
    <dgm:pt modelId="{CD66F90E-22BE-44F9-9791-245C36C1D3E6}" type="pres">
      <dgm:prSet presAssocID="{124EF9CB-CF70-4860-AB23-8114FAE1F64C}" presName="rect2" presStyleLbl="revTx" presStyleIdx="4" presStyleCnt="5">
        <dgm:presLayoutVars>
          <dgm:bulletEnabled val="1"/>
        </dgm:presLayoutVars>
      </dgm:prSet>
      <dgm:spPr/>
    </dgm:pt>
    <dgm:pt modelId="{7BBF8E7F-BD94-4C10-9478-221C43A6ECF1}" type="pres">
      <dgm:prSet presAssocID="{124EF9CB-CF70-4860-AB23-8114FAE1F64C}" presName="rect1" presStyleLbl="alignImgPlace1" presStyleIdx="4" presStyleCnt="5"/>
      <dgm:spPr/>
    </dgm:pt>
  </dgm:ptLst>
  <dgm:cxnLst>
    <dgm:cxn modelId="{E3702900-F0CF-4DD4-8337-5F9A23AECB2C}" srcId="{AD063003-869D-4414-A99B-791B379AB7D5}" destId="{04921D1E-7D32-4D8A-B57E-1630ECA227F2}" srcOrd="0" destOrd="0" parTransId="{43D1294E-E198-4CDA-834D-ABFE72D2BB68}" sibTransId="{747FF750-790D-4760-B9FC-08FF230BB1E9}"/>
    <dgm:cxn modelId="{9FB3073E-16F3-42E0-9C58-48805D51A7EE}" type="presOf" srcId="{AD063003-869D-4414-A99B-791B379AB7D5}" destId="{DEF3E5FE-EBE0-429C-A38B-5E67C118227D}" srcOrd="0" destOrd="0" presId="urn:microsoft.com/office/officeart/2008/layout/PictureGrid"/>
    <dgm:cxn modelId="{8F961E60-B3BA-47F3-82EF-08FC5FC3FF42}" type="presOf" srcId="{04921D1E-7D32-4D8A-B57E-1630ECA227F2}" destId="{94BAD8BD-1F72-48DB-A815-6E8F4C8B9841}" srcOrd="0" destOrd="0" presId="urn:microsoft.com/office/officeart/2008/layout/PictureGrid"/>
    <dgm:cxn modelId="{0C356561-B3A2-4A05-B4D7-FAD59EA442B9}" srcId="{AD063003-869D-4414-A99B-791B379AB7D5}" destId="{124EF9CB-CF70-4860-AB23-8114FAE1F64C}" srcOrd="4" destOrd="0" parTransId="{734D14BD-8D2C-44B7-8EF2-F019760F8013}" sibTransId="{CAA6331B-5682-4108-92E8-03569FB163A8}"/>
    <dgm:cxn modelId="{297E904C-A558-414A-A624-29378F120A58}" srcId="{AD063003-869D-4414-A99B-791B379AB7D5}" destId="{AF3DC08A-BC88-40B8-9C81-B7392D0AC508}" srcOrd="2" destOrd="0" parTransId="{3AB8A4FE-DEC8-43C3-9770-ABB117DEB528}" sibTransId="{1AD99B87-9CE0-47EF-BEEC-345221E7CB73}"/>
    <dgm:cxn modelId="{A95167A2-81E4-4A57-93BC-0DDF74CE0347}" type="presOf" srcId="{84742B44-09AD-43E7-8E97-F39843FC948D}" destId="{341E2ACF-5CC1-41F5-A17B-8B59B302B79D}" srcOrd="0" destOrd="0" presId="urn:microsoft.com/office/officeart/2008/layout/PictureGrid"/>
    <dgm:cxn modelId="{D17B12A7-7596-4D56-9B16-7ABE3133F931}" type="presOf" srcId="{AF3DC08A-BC88-40B8-9C81-B7392D0AC508}" destId="{4886F4BF-8977-4C72-B49D-9C9EC88325F7}" srcOrd="0" destOrd="0" presId="urn:microsoft.com/office/officeart/2008/layout/PictureGrid"/>
    <dgm:cxn modelId="{852588BD-E1F2-4BC8-AF22-47A3AC7E252C}" srcId="{AD063003-869D-4414-A99B-791B379AB7D5}" destId="{84742B44-09AD-43E7-8E97-F39843FC948D}" srcOrd="3" destOrd="0" parTransId="{C66725E3-FE41-4E21-AA25-025B6577166B}" sibTransId="{260B1D87-172D-4B2E-A351-6C57CAB9F471}"/>
    <dgm:cxn modelId="{347A4FC4-6995-475A-9C13-A909DF202E9A}" srcId="{AD063003-869D-4414-A99B-791B379AB7D5}" destId="{5E67E53F-55A1-41ED-931E-160A529DF449}" srcOrd="1" destOrd="0" parTransId="{E20C2174-587E-4C5D-9DC1-BA847CDEBB66}" sibTransId="{48EB7843-EB65-44CD-8D22-7324D8D8F25B}"/>
    <dgm:cxn modelId="{1A5F27CE-CCE5-45C6-A279-C3AB29CFE0ED}" type="presOf" srcId="{5E67E53F-55A1-41ED-931E-160A529DF449}" destId="{EAA28AFD-812E-42C8-AD45-45D0C53F9A20}" srcOrd="0" destOrd="0" presId="urn:microsoft.com/office/officeart/2008/layout/PictureGrid"/>
    <dgm:cxn modelId="{2B4423FF-FCE9-42DA-9AA8-82FCC645CD39}" type="presOf" srcId="{124EF9CB-CF70-4860-AB23-8114FAE1F64C}" destId="{CD66F90E-22BE-44F9-9791-245C36C1D3E6}" srcOrd="0" destOrd="0" presId="urn:microsoft.com/office/officeart/2008/layout/PictureGrid"/>
    <dgm:cxn modelId="{0DA1B2FE-45E2-4AA6-A376-53AC5A375F20}" type="presParOf" srcId="{DEF3E5FE-EBE0-429C-A38B-5E67C118227D}" destId="{0E215BA5-485E-4A63-99FF-0EEDC1D1D5F3}" srcOrd="0" destOrd="0" presId="urn:microsoft.com/office/officeart/2008/layout/PictureGrid"/>
    <dgm:cxn modelId="{D44D3E8F-A5EF-4A27-A4B9-B965D98E27B5}" type="presParOf" srcId="{0E215BA5-485E-4A63-99FF-0EEDC1D1D5F3}" destId="{94BAD8BD-1F72-48DB-A815-6E8F4C8B9841}" srcOrd="0" destOrd="0" presId="urn:microsoft.com/office/officeart/2008/layout/PictureGrid"/>
    <dgm:cxn modelId="{98EE1CB7-64C1-434A-81A5-A8448B759463}" type="presParOf" srcId="{0E215BA5-485E-4A63-99FF-0EEDC1D1D5F3}" destId="{9683FA33-B320-493C-B7B2-84FA429B0827}" srcOrd="1" destOrd="0" presId="urn:microsoft.com/office/officeart/2008/layout/PictureGrid"/>
    <dgm:cxn modelId="{7E5B7916-F6AE-427D-AF91-4AEA9B74EF2B}" type="presParOf" srcId="{DEF3E5FE-EBE0-429C-A38B-5E67C118227D}" destId="{7C748973-36DD-4CB8-82BA-6D90CC04A925}" srcOrd="1" destOrd="0" presId="urn:microsoft.com/office/officeart/2008/layout/PictureGrid"/>
    <dgm:cxn modelId="{6D9FCE02-7C28-4441-983D-22AC20F39747}" type="presParOf" srcId="{DEF3E5FE-EBE0-429C-A38B-5E67C118227D}" destId="{747A1803-8069-429F-868C-7C6F50592297}" srcOrd="2" destOrd="0" presId="urn:microsoft.com/office/officeart/2008/layout/PictureGrid"/>
    <dgm:cxn modelId="{C37BCD39-A3EB-4255-B5B8-EBA64EB7DCBD}" type="presParOf" srcId="{747A1803-8069-429F-868C-7C6F50592297}" destId="{EAA28AFD-812E-42C8-AD45-45D0C53F9A20}" srcOrd="0" destOrd="0" presId="urn:microsoft.com/office/officeart/2008/layout/PictureGrid"/>
    <dgm:cxn modelId="{CE07E2B9-488F-49D7-8453-73DDC8A523B4}" type="presParOf" srcId="{747A1803-8069-429F-868C-7C6F50592297}" destId="{9BA609C6-D27A-415C-93EB-42F3A541F92D}" srcOrd="1" destOrd="0" presId="urn:microsoft.com/office/officeart/2008/layout/PictureGrid"/>
    <dgm:cxn modelId="{0D4DC78B-0FAA-45B2-B2D2-67BBE9CF5C0F}" type="presParOf" srcId="{DEF3E5FE-EBE0-429C-A38B-5E67C118227D}" destId="{268A7D85-4087-462D-98FD-262B7CD5D317}" srcOrd="3" destOrd="0" presId="urn:microsoft.com/office/officeart/2008/layout/PictureGrid"/>
    <dgm:cxn modelId="{2EC590AE-BEBF-44E0-9800-91340421188F}" type="presParOf" srcId="{DEF3E5FE-EBE0-429C-A38B-5E67C118227D}" destId="{68CAAA1F-0AC9-41C7-BD5A-FFDC8347CEDA}" srcOrd="4" destOrd="0" presId="urn:microsoft.com/office/officeart/2008/layout/PictureGrid"/>
    <dgm:cxn modelId="{F62DA161-2B25-4425-9249-BAD44E707BD1}" type="presParOf" srcId="{68CAAA1F-0AC9-41C7-BD5A-FFDC8347CEDA}" destId="{4886F4BF-8977-4C72-B49D-9C9EC88325F7}" srcOrd="0" destOrd="0" presId="urn:microsoft.com/office/officeart/2008/layout/PictureGrid"/>
    <dgm:cxn modelId="{BAD7EE4A-8537-4225-92A5-661D5DAB576E}" type="presParOf" srcId="{68CAAA1F-0AC9-41C7-BD5A-FFDC8347CEDA}" destId="{32597666-42CC-404E-9E1F-D4F9E0E5F9EB}" srcOrd="1" destOrd="0" presId="urn:microsoft.com/office/officeart/2008/layout/PictureGrid"/>
    <dgm:cxn modelId="{A6C3C860-D1F3-4BD0-BCCE-7201C4C68168}" type="presParOf" srcId="{DEF3E5FE-EBE0-429C-A38B-5E67C118227D}" destId="{E19CC36B-CC41-4790-9C2D-A3462C9E880D}" srcOrd="5" destOrd="0" presId="urn:microsoft.com/office/officeart/2008/layout/PictureGrid"/>
    <dgm:cxn modelId="{7FE90619-D7D5-45E4-8D4F-46414FFC75F8}" type="presParOf" srcId="{DEF3E5FE-EBE0-429C-A38B-5E67C118227D}" destId="{3D62C4C9-05F4-4421-B346-7FB6E50C7CB3}" srcOrd="6" destOrd="0" presId="urn:microsoft.com/office/officeart/2008/layout/PictureGrid"/>
    <dgm:cxn modelId="{D5E463BF-5B11-48E8-ABDF-44FDC9B44912}" type="presParOf" srcId="{3D62C4C9-05F4-4421-B346-7FB6E50C7CB3}" destId="{341E2ACF-5CC1-41F5-A17B-8B59B302B79D}" srcOrd="0" destOrd="0" presId="urn:microsoft.com/office/officeart/2008/layout/PictureGrid"/>
    <dgm:cxn modelId="{7E7AB3D0-FDA0-4F79-AAAD-37ED9E26806D}" type="presParOf" srcId="{3D62C4C9-05F4-4421-B346-7FB6E50C7CB3}" destId="{0FAC54DC-4CF8-4A15-ABB8-F8E0552E33EF}" srcOrd="1" destOrd="0" presId="urn:microsoft.com/office/officeart/2008/layout/PictureGrid"/>
    <dgm:cxn modelId="{6753F0D9-5DD9-4FDC-9428-F91AB71429B0}" type="presParOf" srcId="{DEF3E5FE-EBE0-429C-A38B-5E67C118227D}" destId="{1C63EE5C-4590-445C-975B-59185A5C1739}" srcOrd="7" destOrd="0" presId="urn:microsoft.com/office/officeart/2008/layout/PictureGrid"/>
    <dgm:cxn modelId="{0EEB76FC-6E94-410D-94CB-ABB2D8BEC555}" type="presParOf" srcId="{DEF3E5FE-EBE0-429C-A38B-5E67C118227D}" destId="{ED0B094B-42A9-42B4-BEBD-99AB6A0932D4}" srcOrd="8" destOrd="0" presId="urn:microsoft.com/office/officeart/2008/layout/PictureGrid"/>
    <dgm:cxn modelId="{31B421BF-DD58-4851-AF97-D6FFF0FC91D8}" type="presParOf" srcId="{ED0B094B-42A9-42B4-BEBD-99AB6A0932D4}" destId="{CD66F90E-22BE-44F9-9791-245C36C1D3E6}" srcOrd="0" destOrd="0" presId="urn:microsoft.com/office/officeart/2008/layout/PictureGrid"/>
    <dgm:cxn modelId="{9A823710-8AF3-4A77-99D2-4248FA9451A8}" type="presParOf" srcId="{ED0B094B-42A9-42B4-BEBD-99AB6A0932D4}" destId="{7BBF8E7F-BD94-4C10-9478-221C43A6ECF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E38C6-9F43-454E-A888-EE004E47DA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D30170-39CC-4078-AA29-2832B619B7F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D11DD6A-0E2D-4273-9110-51EF6E61E028}" type="parTrans" cxnId="{A3809C6C-FD3F-4D9B-BC7D-58959062372F}">
      <dgm:prSet/>
      <dgm:spPr/>
      <dgm:t>
        <a:bodyPr/>
        <a:lstStyle/>
        <a:p>
          <a:endParaRPr lang="en-US"/>
        </a:p>
      </dgm:t>
    </dgm:pt>
    <dgm:pt modelId="{8180B481-4FAF-415E-AE60-9C7C4EACB61A}" type="sibTrans" cxnId="{A3809C6C-FD3F-4D9B-BC7D-58959062372F}">
      <dgm:prSet/>
      <dgm:spPr>
        <a:solidFill>
          <a:srgbClr val="008287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E998AB1-3F34-4E8D-8B1D-CC8A52767490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FBCCF9F-8EC5-420B-A6C4-3B4EC06B14FC}" type="parTrans" cxnId="{3A127A11-55A4-49B5-917A-7F0A3F9F2659}">
      <dgm:prSet/>
      <dgm:spPr/>
      <dgm:t>
        <a:bodyPr/>
        <a:lstStyle/>
        <a:p>
          <a:endParaRPr lang="en-US"/>
        </a:p>
      </dgm:t>
    </dgm:pt>
    <dgm:pt modelId="{F8573BBF-C328-41B9-B9D5-2C41947FF390}" type="sibTrans" cxnId="{3A127A11-55A4-49B5-917A-7F0A3F9F2659}">
      <dgm:prSet/>
      <dgm:spPr/>
      <dgm:t>
        <a:bodyPr/>
        <a:lstStyle/>
        <a:p>
          <a:endParaRPr lang="en-US"/>
        </a:p>
      </dgm:t>
    </dgm:pt>
    <dgm:pt modelId="{37793F9C-5083-4BAF-BFCE-ABF932E820BB}">
      <dgm:prSet phldrT="[Text]" phldr="1" custT="1"/>
      <dgm:spPr>
        <a:solidFill>
          <a:schemeClr val="accent3"/>
        </a:solidFill>
      </dgm:spPr>
      <dgm:t>
        <a:bodyPr/>
        <a:lstStyle/>
        <a:p>
          <a:endParaRPr lang="en-US" sz="3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C0DC7A4-8A95-4749-AA15-A7FEA7A62EFC}" type="parTrans" cxnId="{0DE5E1C2-2F18-456E-A0BA-22E3E1498791}">
      <dgm:prSet/>
      <dgm:spPr/>
      <dgm:t>
        <a:bodyPr/>
        <a:lstStyle/>
        <a:p>
          <a:endParaRPr lang="en-US"/>
        </a:p>
      </dgm:t>
    </dgm:pt>
    <dgm:pt modelId="{573F3475-02F8-42E0-97A1-A8B4D60CA6F0}" type="sibTrans" cxnId="{0DE5E1C2-2F18-456E-A0BA-22E3E1498791}">
      <dgm:prSet/>
      <dgm:spPr/>
      <dgm:t>
        <a:bodyPr/>
        <a:lstStyle/>
        <a:p>
          <a:endParaRPr lang="en-US"/>
        </a:p>
      </dgm:t>
    </dgm:pt>
    <dgm:pt modelId="{DF5DA281-E2DD-4B4F-84FE-57B01DF55D2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184FA697-D93F-4399-A3DB-C7A345502184}" type="parTrans" cxnId="{FC2A08E0-8E4F-4558-A246-2AEBBE0755CB}">
      <dgm:prSet/>
      <dgm:spPr/>
      <dgm:t>
        <a:bodyPr/>
        <a:lstStyle/>
        <a:p>
          <a:endParaRPr lang="en-US"/>
        </a:p>
      </dgm:t>
    </dgm:pt>
    <dgm:pt modelId="{BC666B93-7134-4A20-AD7D-75AA16240A81}" type="sibTrans" cxnId="{FC2A08E0-8E4F-4558-A246-2AEBBE0755CB}">
      <dgm:prSet/>
      <dgm:spPr/>
      <dgm:t>
        <a:bodyPr/>
        <a:lstStyle/>
        <a:p>
          <a:endParaRPr lang="en-US"/>
        </a:p>
      </dgm:t>
    </dgm:pt>
    <dgm:pt modelId="{08A8F5D8-7712-4C80-9BC9-538B17102F8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gm:t>
    </dgm:pt>
    <dgm:pt modelId="{259B6283-309D-4AC7-AC0B-49D54B379BCF}" type="parTrans" cxnId="{21AF9866-4E30-49C9-9205-94BCB26E793D}">
      <dgm:prSet/>
      <dgm:spPr/>
      <dgm:t>
        <a:bodyPr/>
        <a:lstStyle/>
        <a:p>
          <a:endParaRPr lang="en-US"/>
        </a:p>
      </dgm:t>
    </dgm:pt>
    <dgm:pt modelId="{B0CB5759-D1BF-4D54-A6E2-E736B901ED27}" type="sibTrans" cxnId="{21AF9866-4E30-49C9-9205-94BCB26E793D}">
      <dgm:prSet/>
      <dgm:spPr/>
      <dgm:t>
        <a:bodyPr/>
        <a:lstStyle/>
        <a:p>
          <a:endParaRPr lang="en-US"/>
        </a:p>
      </dgm:t>
    </dgm:pt>
    <dgm:pt modelId="{010288A6-2A7C-4F81-AB39-FCF765010E65}" type="pres">
      <dgm:prSet presAssocID="{D6FE38C6-9F43-454E-A888-EE004E47DA64}" presName="Name0" presStyleCnt="0">
        <dgm:presLayoutVars>
          <dgm:chMax val="7"/>
          <dgm:chPref val="7"/>
          <dgm:dir/>
        </dgm:presLayoutVars>
      </dgm:prSet>
      <dgm:spPr/>
    </dgm:pt>
    <dgm:pt modelId="{9BF852A0-1242-49A2-B0F0-EBEA87F9C3B7}" type="pres">
      <dgm:prSet presAssocID="{D6FE38C6-9F43-454E-A888-EE004E47DA64}" presName="Name1" presStyleCnt="0"/>
      <dgm:spPr/>
    </dgm:pt>
    <dgm:pt modelId="{592278E1-7BC5-4348-9B86-31357230C3A1}" type="pres">
      <dgm:prSet presAssocID="{D6FE38C6-9F43-454E-A888-EE004E47DA64}" presName="cycle" presStyleCnt="0"/>
      <dgm:spPr/>
    </dgm:pt>
    <dgm:pt modelId="{C27A1E7B-8824-464F-B24D-E606438A28F2}" type="pres">
      <dgm:prSet presAssocID="{D6FE38C6-9F43-454E-A888-EE004E47DA64}" presName="srcNode" presStyleLbl="node1" presStyleIdx="0" presStyleCnt="5"/>
      <dgm:spPr/>
    </dgm:pt>
    <dgm:pt modelId="{394B9D69-C75E-4812-8B98-E1F6D59DE696}" type="pres">
      <dgm:prSet presAssocID="{D6FE38C6-9F43-454E-A888-EE004E47DA64}" presName="conn" presStyleLbl="parChTrans1D2" presStyleIdx="0" presStyleCnt="1"/>
      <dgm:spPr/>
    </dgm:pt>
    <dgm:pt modelId="{928806CC-029E-49B7-AD91-544EA9FA48EE}" type="pres">
      <dgm:prSet presAssocID="{D6FE38C6-9F43-454E-A888-EE004E47DA64}" presName="extraNode" presStyleLbl="node1" presStyleIdx="0" presStyleCnt="5"/>
      <dgm:spPr/>
    </dgm:pt>
    <dgm:pt modelId="{72330261-2E38-45B9-BF2D-DCC8FA6369DB}" type="pres">
      <dgm:prSet presAssocID="{D6FE38C6-9F43-454E-A888-EE004E47DA64}" presName="dstNode" presStyleLbl="node1" presStyleIdx="0" presStyleCnt="5"/>
      <dgm:spPr/>
    </dgm:pt>
    <dgm:pt modelId="{F10A618E-5C8D-4C38-A415-6F70F8E81F96}" type="pres">
      <dgm:prSet presAssocID="{49D30170-39CC-4078-AA29-2832B619B7FB}" presName="text_1" presStyleLbl="node1" presStyleIdx="0" presStyleCnt="5">
        <dgm:presLayoutVars>
          <dgm:bulletEnabled val="1"/>
        </dgm:presLayoutVars>
      </dgm:prSet>
      <dgm:spPr/>
    </dgm:pt>
    <dgm:pt modelId="{ACB10DCE-D005-4908-889C-4A842B349935}" type="pres">
      <dgm:prSet presAssocID="{49D30170-39CC-4078-AA29-2832B619B7FB}" presName="accent_1" presStyleCnt="0"/>
      <dgm:spPr/>
    </dgm:pt>
    <dgm:pt modelId="{F496E8C4-B448-420A-8493-C12B290D35D5}" type="pres">
      <dgm:prSet presAssocID="{49D30170-39CC-4078-AA29-2832B619B7FB}" presName="accentRepeatNode" presStyleLbl="solidFgAcc1" presStyleIdx="0" presStyleCnt="5"/>
      <dgm:spPr>
        <a:solidFill>
          <a:schemeClr val="accent1"/>
        </a:solidFill>
        <a:ln w="28575">
          <a:noFill/>
        </a:ln>
      </dgm:spPr>
    </dgm:pt>
    <dgm:pt modelId="{7FBC0A60-2AA5-45DA-8668-70FB6E4F4FEC}" type="pres">
      <dgm:prSet presAssocID="{7E998AB1-3F34-4E8D-8B1D-CC8A52767490}" presName="text_2" presStyleLbl="node1" presStyleIdx="1" presStyleCnt="5">
        <dgm:presLayoutVars>
          <dgm:bulletEnabled val="1"/>
        </dgm:presLayoutVars>
      </dgm:prSet>
      <dgm:spPr/>
    </dgm:pt>
    <dgm:pt modelId="{F1B067F9-9E59-4D88-B39E-2E23E432DD43}" type="pres">
      <dgm:prSet presAssocID="{7E998AB1-3F34-4E8D-8B1D-CC8A52767490}" presName="accent_2" presStyleCnt="0"/>
      <dgm:spPr/>
    </dgm:pt>
    <dgm:pt modelId="{A0FD09D7-8855-4027-8A17-DD1357575BA6}" type="pres">
      <dgm:prSet presAssocID="{7E998AB1-3F34-4E8D-8B1D-CC8A52767490}" presName="accentRepeatNode" presStyleLbl="solidFgAcc1" presStyleIdx="1" presStyleCnt="5"/>
      <dgm:spPr>
        <a:solidFill>
          <a:schemeClr val="accent1"/>
        </a:solidFill>
        <a:ln w="28575">
          <a:noFill/>
        </a:ln>
      </dgm:spPr>
    </dgm:pt>
    <dgm:pt modelId="{3728C10A-45B8-41EB-8F54-EC4AD8100B6E}" type="pres">
      <dgm:prSet presAssocID="{37793F9C-5083-4BAF-BFCE-ABF932E820BB}" presName="text_3" presStyleLbl="node1" presStyleIdx="2" presStyleCnt="5">
        <dgm:presLayoutVars>
          <dgm:bulletEnabled val="1"/>
        </dgm:presLayoutVars>
      </dgm:prSet>
      <dgm:spPr/>
    </dgm:pt>
    <dgm:pt modelId="{3405014D-0735-41FF-BCE7-C9F67DEEFEF8}" type="pres">
      <dgm:prSet presAssocID="{37793F9C-5083-4BAF-BFCE-ABF932E820BB}" presName="accent_3" presStyleCnt="0"/>
      <dgm:spPr/>
    </dgm:pt>
    <dgm:pt modelId="{656CA094-292C-47ED-90A8-905665EF7290}" type="pres">
      <dgm:prSet presAssocID="{37793F9C-5083-4BAF-BFCE-ABF932E820BB}" presName="accentRepeatNode" presStyleLbl="solidFgAcc1" presStyleIdx="2" presStyleCnt="5"/>
      <dgm:spPr>
        <a:solidFill>
          <a:schemeClr val="accent1"/>
        </a:solidFill>
        <a:ln w="28575">
          <a:noFill/>
        </a:ln>
      </dgm:spPr>
    </dgm:pt>
    <dgm:pt modelId="{F6047A3A-8E66-4936-A755-F36FD9D43D44}" type="pres">
      <dgm:prSet presAssocID="{DF5DA281-E2DD-4B4F-84FE-57B01DF55D27}" presName="text_4" presStyleLbl="node1" presStyleIdx="3" presStyleCnt="5">
        <dgm:presLayoutVars>
          <dgm:bulletEnabled val="1"/>
        </dgm:presLayoutVars>
      </dgm:prSet>
      <dgm:spPr/>
    </dgm:pt>
    <dgm:pt modelId="{EA7C6ACC-3449-40EE-8A36-862841960CBC}" type="pres">
      <dgm:prSet presAssocID="{DF5DA281-E2DD-4B4F-84FE-57B01DF55D27}" presName="accent_4" presStyleCnt="0"/>
      <dgm:spPr/>
    </dgm:pt>
    <dgm:pt modelId="{2DA54D7C-C41E-4FE7-A2AB-E9562E5F7DF9}" type="pres">
      <dgm:prSet presAssocID="{DF5DA281-E2DD-4B4F-84FE-57B01DF55D27}" presName="accentRepeatNode" presStyleLbl="solidFgAcc1" presStyleIdx="3" presStyleCnt="5"/>
      <dgm:spPr>
        <a:solidFill>
          <a:schemeClr val="accent1"/>
        </a:solidFill>
        <a:ln w="28575">
          <a:noFill/>
        </a:ln>
      </dgm:spPr>
    </dgm:pt>
    <dgm:pt modelId="{4A47B51D-7F1C-4705-92E8-1AA5A74CC4E2}" type="pres">
      <dgm:prSet presAssocID="{08A8F5D8-7712-4C80-9BC9-538B17102F87}" presName="text_5" presStyleLbl="node1" presStyleIdx="4" presStyleCnt="5">
        <dgm:presLayoutVars>
          <dgm:bulletEnabled val="1"/>
        </dgm:presLayoutVars>
      </dgm:prSet>
      <dgm:spPr/>
    </dgm:pt>
    <dgm:pt modelId="{C9093ECF-8923-4662-A5A0-709B3837F0ED}" type="pres">
      <dgm:prSet presAssocID="{08A8F5D8-7712-4C80-9BC9-538B17102F87}" presName="accent_5" presStyleCnt="0"/>
      <dgm:spPr/>
    </dgm:pt>
    <dgm:pt modelId="{CD16896B-76C2-4AEB-ADFA-083FF0306A06}" type="pres">
      <dgm:prSet presAssocID="{08A8F5D8-7712-4C80-9BC9-538B17102F87}" presName="accentRepeatNode" presStyleLbl="solidFgAcc1" presStyleIdx="4" presStyleCnt="5"/>
      <dgm:spPr>
        <a:solidFill>
          <a:schemeClr val="accent1"/>
        </a:solidFill>
        <a:ln w="28575">
          <a:noFill/>
        </a:ln>
      </dgm:spPr>
    </dgm:pt>
  </dgm:ptLst>
  <dgm:cxnLst>
    <dgm:cxn modelId="{3A127A11-55A4-49B5-917A-7F0A3F9F2659}" srcId="{D6FE38C6-9F43-454E-A888-EE004E47DA64}" destId="{7E998AB1-3F34-4E8D-8B1D-CC8A52767490}" srcOrd="1" destOrd="0" parTransId="{DFBCCF9F-8EC5-420B-A6C4-3B4EC06B14FC}" sibTransId="{F8573BBF-C328-41B9-B9D5-2C41947FF390}"/>
    <dgm:cxn modelId="{23132923-3613-478D-A5C1-FBBE38204C8A}" type="presOf" srcId="{37793F9C-5083-4BAF-BFCE-ABF932E820BB}" destId="{3728C10A-45B8-41EB-8F54-EC4AD8100B6E}" srcOrd="0" destOrd="0" presId="urn:microsoft.com/office/officeart/2008/layout/VerticalCurvedList"/>
    <dgm:cxn modelId="{CA635324-9C73-4A7D-9EDD-88F85B507818}" type="presOf" srcId="{8180B481-4FAF-415E-AE60-9C7C4EACB61A}" destId="{394B9D69-C75E-4812-8B98-E1F6D59DE696}" srcOrd="0" destOrd="0" presId="urn:microsoft.com/office/officeart/2008/layout/VerticalCurvedList"/>
    <dgm:cxn modelId="{E202F629-9FD2-4662-9282-44B43985E3C8}" type="presOf" srcId="{08A8F5D8-7712-4C80-9BC9-538B17102F87}" destId="{4A47B51D-7F1C-4705-92E8-1AA5A74CC4E2}" srcOrd="0" destOrd="0" presId="urn:microsoft.com/office/officeart/2008/layout/VerticalCurvedList"/>
    <dgm:cxn modelId="{C319103F-FE32-4C49-B29E-B8FC9A4CACFA}" type="presOf" srcId="{7E998AB1-3F34-4E8D-8B1D-CC8A52767490}" destId="{7FBC0A60-2AA5-45DA-8668-70FB6E4F4FEC}" srcOrd="0" destOrd="0" presId="urn:microsoft.com/office/officeart/2008/layout/VerticalCurvedList"/>
    <dgm:cxn modelId="{03A59060-0C4E-4F77-9EB2-913BF8902C5F}" type="presOf" srcId="{DF5DA281-E2DD-4B4F-84FE-57B01DF55D27}" destId="{F6047A3A-8E66-4936-A755-F36FD9D43D44}" srcOrd="0" destOrd="0" presId="urn:microsoft.com/office/officeart/2008/layout/VerticalCurvedList"/>
    <dgm:cxn modelId="{21AF9866-4E30-49C9-9205-94BCB26E793D}" srcId="{D6FE38C6-9F43-454E-A888-EE004E47DA64}" destId="{08A8F5D8-7712-4C80-9BC9-538B17102F87}" srcOrd="4" destOrd="0" parTransId="{259B6283-309D-4AC7-AC0B-49D54B379BCF}" sibTransId="{B0CB5759-D1BF-4D54-A6E2-E736B901ED27}"/>
    <dgm:cxn modelId="{A3809C6C-FD3F-4D9B-BC7D-58959062372F}" srcId="{D6FE38C6-9F43-454E-A888-EE004E47DA64}" destId="{49D30170-39CC-4078-AA29-2832B619B7FB}" srcOrd="0" destOrd="0" parTransId="{8D11DD6A-0E2D-4273-9110-51EF6E61E028}" sibTransId="{8180B481-4FAF-415E-AE60-9C7C4EACB61A}"/>
    <dgm:cxn modelId="{EEFE54A4-8555-4EE1-8FE8-5E9F5DBC8A91}" type="presOf" srcId="{D6FE38C6-9F43-454E-A888-EE004E47DA64}" destId="{010288A6-2A7C-4F81-AB39-FCF765010E65}" srcOrd="0" destOrd="0" presId="urn:microsoft.com/office/officeart/2008/layout/VerticalCurvedList"/>
    <dgm:cxn modelId="{0DE5E1C2-2F18-456E-A0BA-22E3E1498791}" srcId="{D6FE38C6-9F43-454E-A888-EE004E47DA64}" destId="{37793F9C-5083-4BAF-BFCE-ABF932E820BB}" srcOrd="2" destOrd="0" parTransId="{9C0DC7A4-8A95-4749-AA15-A7FEA7A62EFC}" sibTransId="{573F3475-02F8-42E0-97A1-A8B4D60CA6F0}"/>
    <dgm:cxn modelId="{FC2A08E0-8E4F-4558-A246-2AEBBE0755CB}" srcId="{D6FE38C6-9F43-454E-A888-EE004E47DA64}" destId="{DF5DA281-E2DD-4B4F-84FE-57B01DF55D27}" srcOrd="3" destOrd="0" parTransId="{184FA697-D93F-4399-A3DB-C7A345502184}" sibTransId="{BC666B93-7134-4A20-AD7D-75AA16240A81}"/>
    <dgm:cxn modelId="{CED0D2F3-F6E2-4FB8-8D46-AA83E067AFAE}" type="presOf" srcId="{49D30170-39CC-4078-AA29-2832B619B7FB}" destId="{F10A618E-5C8D-4C38-A415-6F70F8E81F96}" srcOrd="0" destOrd="0" presId="urn:microsoft.com/office/officeart/2008/layout/VerticalCurvedList"/>
    <dgm:cxn modelId="{579DABBB-7F94-44A0-AA31-467B240E62BD}" type="presParOf" srcId="{010288A6-2A7C-4F81-AB39-FCF765010E65}" destId="{9BF852A0-1242-49A2-B0F0-EBEA87F9C3B7}" srcOrd="0" destOrd="0" presId="urn:microsoft.com/office/officeart/2008/layout/VerticalCurvedList"/>
    <dgm:cxn modelId="{B10640E1-3A09-4C73-8884-29CFA20190A2}" type="presParOf" srcId="{9BF852A0-1242-49A2-B0F0-EBEA87F9C3B7}" destId="{592278E1-7BC5-4348-9B86-31357230C3A1}" srcOrd="0" destOrd="0" presId="urn:microsoft.com/office/officeart/2008/layout/VerticalCurvedList"/>
    <dgm:cxn modelId="{8AAE3FDF-CB6F-431C-BB29-311423A2E6D1}" type="presParOf" srcId="{592278E1-7BC5-4348-9B86-31357230C3A1}" destId="{C27A1E7B-8824-464F-B24D-E606438A28F2}" srcOrd="0" destOrd="0" presId="urn:microsoft.com/office/officeart/2008/layout/VerticalCurvedList"/>
    <dgm:cxn modelId="{F3E1E168-C528-4513-858D-3E7B0D62E305}" type="presParOf" srcId="{592278E1-7BC5-4348-9B86-31357230C3A1}" destId="{394B9D69-C75E-4812-8B98-E1F6D59DE696}" srcOrd="1" destOrd="0" presId="urn:microsoft.com/office/officeart/2008/layout/VerticalCurvedList"/>
    <dgm:cxn modelId="{D081021B-F46F-4FF7-A14C-F47CECEE47BB}" type="presParOf" srcId="{592278E1-7BC5-4348-9B86-31357230C3A1}" destId="{928806CC-029E-49B7-AD91-544EA9FA48EE}" srcOrd="2" destOrd="0" presId="urn:microsoft.com/office/officeart/2008/layout/VerticalCurvedList"/>
    <dgm:cxn modelId="{65929AF1-600B-44A8-AD61-A4F5EF52745E}" type="presParOf" srcId="{592278E1-7BC5-4348-9B86-31357230C3A1}" destId="{72330261-2E38-45B9-BF2D-DCC8FA6369DB}" srcOrd="3" destOrd="0" presId="urn:microsoft.com/office/officeart/2008/layout/VerticalCurvedList"/>
    <dgm:cxn modelId="{AE85572B-C7CC-446E-B544-CA2E4226342B}" type="presParOf" srcId="{9BF852A0-1242-49A2-B0F0-EBEA87F9C3B7}" destId="{F10A618E-5C8D-4C38-A415-6F70F8E81F96}" srcOrd="1" destOrd="0" presId="urn:microsoft.com/office/officeart/2008/layout/VerticalCurvedList"/>
    <dgm:cxn modelId="{0188E53B-0CD3-4585-BCBB-7BEA2DFB414C}" type="presParOf" srcId="{9BF852A0-1242-49A2-B0F0-EBEA87F9C3B7}" destId="{ACB10DCE-D005-4908-889C-4A842B349935}" srcOrd="2" destOrd="0" presId="urn:microsoft.com/office/officeart/2008/layout/VerticalCurvedList"/>
    <dgm:cxn modelId="{8A539340-7DCF-4745-B8DF-C7595F9401BF}" type="presParOf" srcId="{ACB10DCE-D005-4908-889C-4A842B349935}" destId="{F496E8C4-B448-420A-8493-C12B290D35D5}" srcOrd="0" destOrd="0" presId="urn:microsoft.com/office/officeart/2008/layout/VerticalCurvedList"/>
    <dgm:cxn modelId="{500C11A7-AAD5-4204-B4A9-1FEB2DECE290}" type="presParOf" srcId="{9BF852A0-1242-49A2-B0F0-EBEA87F9C3B7}" destId="{7FBC0A60-2AA5-45DA-8668-70FB6E4F4FEC}" srcOrd="3" destOrd="0" presId="urn:microsoft.com/office/officeart/2008/layout/VerticalCurvedList"/>
    <dgm:cxn modelId="{66B4E244-9FF0-4523-AB60-7428EA496871}" type="presParOf" srcId="{9BF852A0-1242-49A2-B0F0-EBEA87F9C3B7}" destId="{F1B067F9-9E59-4D88-B39E-2E23E432DD43}" srcOrd="4" destOrd="0" presId="urn:microsoft.com/office/officeart/2008/layout/VerticalCurvedList"/>
    <dgm:cxn modelId="{F9E5EB63-79B4-44B2-92F3-B655A85FF016}" type="presParOf" srcId="{F1B067F9-9E59-4D88-B39E-2E23E432DD43}" destId="{A0FD09D7-8855-4027-8A17-DD1357575BA6}" srcOrd="0" destOrd="0" presId="urn:microsoft.com/office/officeart/2008/layout/VerticalCurvedList"/>
    <dgm:cxn modelId="{81210245-0B25-4FC0-82DE-835CF9E5BE9A}" type="presParOf" srcId="{9BF852A0-1242-49A2-B0F0-EBEA87F9C3B7}" destId="{3728C10A-45B8-41EB-8F54-EC4AD8100B6E}" srcOrd="5" destOrd="0" presId="urn:microsoft.com/office/officeart/2008/layout/VerticalCurvedList"/>
    <dgm:cxn modelId="{5844DA9D-473C-4421-A775-C929B2579DD7}" type="presParOf" srcId="{9BF852A0-1242-49A2-B0F0-EBEA87F9C3B7}" destId="{3405014D-0735-41FF-BCE7-C9F67DEEFEF8}" srcOrd="6" destOrd="0" presId="urn:microsoft.com/office/officeart/2008/layout/VerticalCurvedList"/>
    <dgm:cxn modelId="{90D00C80-D778-4E6F-B4D2-2D69E6246E83}" type="presParOf" srcId="{3405014D-0735-41FF-BCE7-C9F67DEEFEF8}" destId="{656CA094-292C-47ED-90A8-905665EF7290}" srcOrd="0" destOrd="0" presId="urn:microsoft.com/office/officeart/2008/layout/VerticalCurvedList"/>
    <dgm:cxn modelId="{5B5F955B-53D2-4336-B9AF-FD08D8630A96}" type="presParOf" srcId="{9BF852A0-1242-49A2-B0F0-EBEA87F9C3B7}" destId="{F6047A3A-8E66-4936-A755-F36FD9D43D44}" srcOrd="7" destOrd="0" presId="urn:microsoft.com/office/officeart/2008/layout/VerticalCurvedList"/>
    <dgm:cxn modelId="{2DE96385-50EA-4118-94E4-3DAE62AD4B69}" type="presParOf" srcId="{9BF852A0-1242-49A2-B0F0-EBEA87F9C3B7}" destId="{EA7C6ACC-3449-40EE-8A36-862841960CBC}" srcOrd="8" destOrd="0" presId="urn:microsoft.com/office/officeart/2008/layout/VerticalCurvedList"/>
    <dgm:cxn modelId="{F41C7A90-BF91-4F50-A4D1-E65C6C46939A}" type="presParOf" srcId="{EA7C6ACC-3449-40EE-8A36-862841960CBC}" destId="{2DA54D7C-C41E-4FE7-A2AB-E9562E5F7DF9}" srcOrd="0" destOrd="0" presId="urn:microsoft.com/office/officeart/2008/layout/VerticalCurvedList"/>
    <dgm:cxn modelId="{946240EE-EC03-4B7E-96D8-CFE5911F40B0}" type="presParOf" srcId="{9BF852A0-1242-49A2-B0F0-EBEA87F9C3B7}" destId="{4A47B51D-7F1C-4705-92E8-1AA5A74CC4E2}" srcOrd="9" destOrd="0" presId="urn:microsoft.com/office/officeart/2008/layout/VerticalCurvedList"/>
    <dgm:cxn modelId="{D2BA280A-35D1-44F3-861D-02604FDEB35B}" type="presParOf" srcId="{9BF852A0-1242-49A2-B0F0-EBEA87F9C3B7}" destId="{C9093ECF-8923-4662-A5A0-709B3837F0ED}" srcOrd="10" destOrd="0" presId="urn:microsoft.com/office/officeart/2008/layout/VerticalCurvedList"/>
    <dgm:cxn modelId="{AB2759E4-7E5C-4FD0-A013-2A51A0ED6807}" type="presParOf" srcId="{C9093ECF-8923-4662-A5A0-709B3837F0ED}" destId="{CD16896B-76C2-4AEB-ADFA-083FF0306A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13AD9-7102-4AE6-8A85-00FC9A0EA81C}">
      <dsp:nvSpPr>
        <dsp:cNvPr id="0" name=""/>
        <dsp:cNvSpPr/>
      </dsp:nvSpPr>
      <dsp:spPr>
        <a:xfrm>
          <a:off x="2449418" y="403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Whiteboard</a:t>
          </a:r>
          <a:endParaRPr lang="en-US" sz="1200" kern="1200" dirty="0"/>
        </a:p>
      </dsp:txBody>
      <dsp:txXfrm>
        <a:off x="2630088" y="181073"/>
        <a:ext cx="872352" cy="872352"/>
      </dsp:txXfrm>
    </dsp:sp>
    <dsp:sp modelId="{484EAB48-10F9-4D62-B359-49B782F1C2D8}">
      <dsp:nvSpPr>
        <dsp:cNvPr id="0" name=""/>
        <dsp:cNvSpPr/>
      </dsp:nvSpPr>
      <dsp:spPr>
        <a:xfrm rot="2160000">
          <a:off x="3644383" y="94862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53810" y="1002889"/>
        <a:ext cx="230336" cy="249823"/>
      </dsp:txXfrm>
    </dsp:sp>
    <dsp:sp modelId="{9F9E235D-340E-48B7-9E64-17529E1FFD07}">
      <dsp:nvSpPr>
        <dsp:cNvPr id="0" name=""/>
        <dsp:cNvSpPr/>
      </dsp:nvSpPr>
      <dsp:spPr>
        <a:xfrm>
          <a:off x="394977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Native Language</a:t>
          </a:r>
          <a:endParaRPr lang="en-US" sz="1200" kern="1200" dirty="0"/>
        </a:p>
      </dsp:txBody>
      <dsp:txXfrm>
        <a:off x="4130448" y="1271148"/>
        <a:ext cx="872352" cy="872352"/>
      </dsp:txXfrm>
    </dsp:sp>
    <dsp:sp modelId="{00E0332F-5D55-4B0A-88B3-E11A3AF3FEC3}">
      <dsp:nvSpPr>
        <dsp:cNvPr id="0" name=""/>
        <dsp:cNvSpPr/>
      </dsp:nvSpPr>
      <dsp:spPr>
        <a:xfrm rot="6480000">
          <a:off x="4118432" y="2372171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183042" y="2408503"/>
        <a:ext cx="230336" cy="249823"/>
      </dsp:txXfrm>
    </dsp:sp>
    <dsp:sp modelId="{9E0891B0-C1E7-4931-99D3-8D030CCD2F8B}">
      <dsp:nvSpPr>
        <dsp:cNvPr id="0" name=""/>
        <dsp:cNvSpPr/>
      </dsp:nvSpPr>
      <dsp:spPr>
        <a:xfrm>
          <a:off x="3376691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Comments in English</a:t>
          </a:r>
          <a:endParaRPr lang="en-US" sz="1200" kern="1200" dirty="0"/>
        </a:p>
      </dsp:txBody>
      <dsp:txXfrm>
        <a:off x="3557361" y="3034927"/>
        <a:ext cx="872352" cy="872352"/>
      </dsp:txXfrm>
    </dsp:sp>
    <dsp:sp modelId="{16F1176C-D3C4-4497-A972-3DD304CE03FE}">
      <dsp:nvSpPr>
        <dsp:cNvPr id="0" name=""/>
        <dsp:cNvSpPr/>
      </dsp:nvSpPr>
      <dsp:spPr>
        <a:xfrm rot="10800000">
          <a:off x="2911050" y="3262917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09766" y="3346191"/>
        <a:ext cx="230336" cy="249823"/>
      </dsp:txXfrm>
    </dsp:sp>
    <dsp:sp modelId="{68989B88-BED4-43E4-A123-3F750A66BC41}">
      <dsp:nvSpPr>
        <dsp:cNvPr id="0" name=""/>
        <dsp:cNvSpPr/>
      </dsp:nvSpPr>
      <dsp:spPr>
        <a:xfrm>
          <a:off x="1522145" y="2854257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Code</a:t>
          </a:r>
          <a:endParaRPr lang="en-US" sz="1200" kern="1200" dirty="0"/>
        </a:p>
      </dsp:txBody>
      <dsp:txXfrm>
        <a:off x="1702815" y="3034927"/>
        <a:ext cx="872352" cy="872352"/>
      </dsp:txXfrm>
    </dsp:sp>
    <dsp:sp modelId="{70B3B367-65A6-4E3E-8CE0-2052C93AFCCC}">
      <dsp:nvSpPr>
        <dsp:cNvPr id="0" name=""/>
        <dsp:cNvSpPr/>
      </dsp:nvSpPr>
      <dsp:spPr>
        <a:xfrm rot="15120000">
          <a:off x="1690799" y="238988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5409" y="2520101"/>
        <a:ext cx="230336" cy="249823"/>
      </dsp:txXfrm>
    </dsp:sp>
    <dsp:sp modelId="{87FD9F7C-6FC0-4384-9361-606E456C9A2A}">
      <dsp:nvSpPr>
        <dsp:cNvPr id="0" name=""/>
        <dsp:cNvSpPr/>
      </dsp:nvSpPr>
      <dsp:spPr>
        <a:xfrm>
          <a:off x="949058" y="1090478"/>
          <a:ext cx="1233692" cy="123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Print Result</a:t>
          </a:r>
          <a:endParaRPr lang="en-US" sz="1200" kern="1200" dirty="0"/>
        </a:p>
      </dsp:txBody>
      <dsp:txXfrm>
        <a:off x="1129728" y="1271148"/>
        <a:ext cx="872352" cy="872352"/>
      </dsp:txXfrm>
    </dsp:sp>
    <dsp:sp modelId="{A0D85943-8ABB-481D-895E-3F8643437932}">
      <dsp:nvSpPr>
        <dsp:cNvPr id="0" name=""/>
        <dsp:cNvSpPr/>
      </dsp:nvSpPr>
      <dsp:spPr>
        <a:xfrm rot="19440000">
          <a:off x="2144024" y="959575"/>
          <a:ext cx="329052" cy="416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153451" y="1071861"/>
        <a:ext cx="230336" cy="249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1627-EBA5-42DC-B657-CA082A7F3C36}">
      <dsp:nvSpPr>
        <dsp:cNvPr id="0" name=""/>
        <dsp:cNvSpPr/>
      </dsp:nvSpPr>
      <dsp:spPr>
        <a:xfrm>
          <a:off x="2091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9147" y="818124"/>
        <a:ext cx="4929187" cy="1540371"/>
      </dsp:txXfrm>
    </dsp:sp>
    <dsp:sp modelId="{C86AB3B6-1709-4C2C-A8D1-DE20BB45C1A7}">
      <dsp:nvSpPr>
        <dsp:cNvPr id="0" name=""/>
        <dsp:cNvSpPr/>
      </dsp:nvSpPr>
      <dsp:spPr>
        <a:xfrm>
          <a:off x="37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82D9B-059D-477C-BFDA-AF9073DFFE72}">
      <dsp:nvSpPr>
        <dsp:cNvPr id="0" name=""/>
        <dsp:cNvSpPr/>
      </dsp:nvSpPr>
      <dsp:spPr>
        <a:xfrm>
          <a:off x="5582647" y="818124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5582647" y="818124"/>
        <a:ext cx="4929187" cy="1540371"/>
      </dsp:txXfrm>
    </dsp:sp>
    <dsp:sp modelId="{BA790331-DFEE-4142-88CB-966E9D362FAA}">
      <dsp:nvSpPr>
        <dsp:cNvPr id="0" name=""/>
        <dsp:cNvSpPr/>
      </dsp:nvSpPr>
      <dsp:spPr>
        <a:xfrm>
          <a:off x="5377264" y="595626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157D-8EF6-431E-915B-8EBBB5416164}">
      <dsp:nvSpPr>
        <dsp:cNvPr id="0" name=""/>
        <dsp:cNvSpPr/>
      </dsp:nvSpPr>
      <dsp:spPr>
        <a:xfrm>
          <a:off x="2895897" y="2757281"/>
          <a:ext cx="4929187" cy="15403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3345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895897" y="2757281"/>
        <a:ext cx="4929187" cy="1540371"/>
      </dsp:txXfrm>
    </dsp:sp>
    <dsp:sp modelId="{54035B56-A389-44D1-9DD5-DB243362419F}">
      <dsp:nvSpPr>
        <dsp:cNvPr id="0" name=""/>
        <dsp:cNvSpPr/>
      </dsp:nvSpPr>
      <dsp:spPr>
        <a:xfrm>
          <a:off x="2690514" y="2534782"/>
          <a:ext cx="1078259" cy="16173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D8BD-1F72-48DB-A815-6E8F4C8B9841}">
      <dsp:nvSpPr>
        <dsp:cNvPr id="0" name=""/>
        <dsp:cNvSpPr/>
      </dsp:nvSpPr>
      <dsp:spPr>
        <a:xfrm>
          <a:off x="2053258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2053258" y="46117"/>
        <a:ext cx="1995718" cy="299357"/>
      </dsp:txXfrm>
    </dsp:sp>
    <dsp:sp modelId="{9683FA33-B320-493C-B7B2-84FA429B0827}">
      <dsp:nvSpPr>
        <dsp:cNvPr id="0" name=""/>
        <dsp:cNvSpPr/>
      </dsp:nvSpPr>
      <dsp:spPr>
        <a:xfrm>
          <a:off x="2053258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28AFD-812E-42C8-AD45-45D0C53F9A20}">
      <dsp:nvSpPr>
        <dsp:cNvPr id="0" name=""/>
        <dsp:cNvSpPr/>
      </dsp:nvSpPr>
      <dsp:spPr>
        <a:xfrm>
          <a:off x="4259940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259940" y="46117"/>
        <a:ext cx="1995718" cy="299357"/>
      </dsp:txXfrm>
    </dsp:sp>
    <dsp:sp modelId="{9BA609C6-D27A-415C-93EB-42F3A541F92D}">
      <dsp:nvSpPr>
        <dsp:cNvPr id="0" name=""/>
        <dsp:cNvSpPr/>
      </dsp:nvSpPr>
      <dsp:spPr>
        <a:xfrm>
          <a:off x="4259940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6F4BF-8977-4C72-B49D-9C9EC88325F7}">
      <dsp:nvSpPr>
        <dsp:cNvPr id="0" name=""/>
        <dsp:cNvSpPr/>
      </dsp:nvSpPr>
      <dsp:spPr>
        <a:xfrm>
          <a:off x="6466622" y="46117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6466622" y="46117"/>
        <a:ext cx="1995718" cy="299357"/>
      </dsp:txXfrm>
    </dsp:sp>
    <dsp:sp modelId="{32597666-42CC-404E-9E1F-D4F9E0E5F9EB}">
      <dsp:nvSpPr>
        <dsp:cNvPr id="0" name=""/>
        <dsp:cNvSpPr/>
      </dsp:nvSpPr>
      <dsp:spPr>
        <a:xfrm>
          <a:off x="6466622" y="404808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2ACF-5CC1-41F5-A17B-8B59B302B79D}">
      <dsp:nvSpPr>
        <dsp:cNvPr id="0" name=""/>
        <dsp:cNvSpPr/>
      </dsp:nvSpPr>
      <dsp:spPr>
        <a:xfrm>
          <a:off x="3156599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3156599" y="2600098"/>
        <a:ext cx="1995718" cy="299357"/>
      </dsp:txXfrm>
    </dsp:sp>
    <dsp:sp modelId="{0FAC54DC-4CF8-4A15-ABB8-F8E0552E33EF}">
      <dsp:nvSpPr>
        <dsp:cNvPr id="0" name=""/>
        <dsp:cNvSpPr/>
      </dsp:nvSpPr>
      <dsp:spPr>
        <a:xfrm>
          <a:off x="3156599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6F90E-22BE-44F9-9791-245C36C1D3E6}">
      <dsp:nvSpPr>
        <dsp:cNvPr id="0" name=""/>
        <dsp:cNvSpPr/>
      </dsp:nvSpPr>
      <dsp:spPr>
        <a:xfrm>
          <a:off x="5363281" y="2600098"/>
          <a:ext cx="1995718" cy="29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</a:t>
          </a:r>
          <a:r>
            <a:rPr lang="en-US" sz="20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Text</a:t>
          </a:r>
          <a:r>
            <a:rPr lang="en-US" sz="24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]</a:t>
          </a:r>
        </a:p>
      </dsp:txBody>
      <dsp:txXfrm>
        <a:off x="5363281" y="2600098"/>
        <a:ext cx="1995718" cy="299357"/>
      </dsp:txXfrm>
    </dsp:sp>
    <dsp:sp modelId="{7BBF8E7F-BD94-4C10-9478-221C43A6ECF1}">
      <dsp:nvSpPr>
        <dsp:cNvPr id="0" name=""/>
        <dsp:cNvSpPr/>
      </dsp:nvSpPr>
      <dsp:spPr>
        <a:xfrm>
          <a:off x="5363281" y="2958789"/>
          <a:ext cx="1995718" cy="199571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9D69-C75E-4812-8B98-E1F6D59DE696}">
      <dsp:nvSpPr>
        <dsp:cNvPr id="0" name=""/>
        <dsp:cNvSpPr/>
      </dsp:nvSpPr>
      <dsp:spPr>
        <a:xfrm>
          <a:off x="-5654016" y="-865507"/>
          <a:ext cx="6731640" cy="6731640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solidFill>
          <a:srgbClr val="008287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A618E-5C8D-4C38-A415-6F70F8E81F96}">
      <dsp:nvSpPr>
        <dsp:cNvPr id="0" name=""/>
        <dsp:cNvSpPr/>
      </dsp:nvSpPr>
      <dsp:spPr>
        <a:xfrm>
          <a:off x="471088" y="312439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71088" y="312439"/>
        <a:ext cx="9974532" cy="625278"/>
      </dsp:txXfrm>
    </dsp:sp>
    <dsp:sp modelId="{F496E8C4-B448-420A-8493-C12B290D35D5}">
      <dsp:nvSpPr>
        <dsp:cNvPr id="0" name=""/>
        <dsp:cNvSpPr/>
      </dsp:nvSpPr>
      <dsp:spPr>
        <a:xfrm>
          <a:off x="80289" y="234279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C0A60-2AA5-45DA-8668-70FB6E4F4FEC}">
      <dsp:nvSpPr>
        <dsp:cNvPr id="0" name=""/>
        <dsp:cNvSpPr/>
      </dsp:nvSpPr>
      <dsp:spPr>
        <a:xfrm>
          <a:off x="919144" y="1250056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919144" y="1250056"/>
        <a:ext cx="9526476" cy="625278"/>
      </dsp:txXfrm>
    </dsp:sp>
    <dsp:sp modelId="{A0FD09D7-8855-4027-8A17-DD1357575BA6}">
      <dsp:nvSpPr>
        <dsp:cNvPr id="0" name=""/>
        <dsp:cNvSpPr/>
      </dsp:nvSpPr>
      <dsp:spPr>
        <a:xfrm>
          <a:off x="528345" y="1171896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10A-45B8-41EB-8F54-EC4AD8100B6E}">
      <dsp:nvSpPr>
        <dsp:cNvPr id="0" name=""/>
        <dsp:cNvSpPr/>
      </dsp:nvSpPr>
      <dsp:spPr>
        <a:xfrm>
          <a:off x="1056661" y="2187673"/>
          <a:ext cx="9388959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accent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056661" y="2187673"/>
        <a:ext cx="9388959" cy="625278"/>
      </dsp:txXfrm>
    </dsp:sp>
    <dsp:sp modelId="{656CA094-292C-47ED-90A8-905665EF7290}">
      <dsp:nvSpPr>
        <dsp:cNvPr id="0" name=""/>
        <dsp:cNvSpPr/>
      </dsp:nvSpPr>
      <dsp:spPr>
        <a:xfrm>
          <a:off x="665862" y="2109513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47A3A-8E66-4936-A755-F36FD9D43D44}">
      <dsp:nvSpPr>
        <dsp:cNvPr id="0" name=""/>
        <dsp:cNvSpPr/>
      </dsp:nvSpPr>
      <dsp:spPr>
        <a:xfrm>
          <a:off x="919144" y="3125290"/>
          <a:ext cx="9526476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919144" y="3125290"/>
        <a:ext cx="9526476" cy="625278"/>
      </dsp:txXfrm>
    </dsp:sp>
    <dsp:sp modelId="{2DA54D7C-C41E-4FE7-A2AB-E9562E5F7DF9}">
      <dsp:nvSpPr>
        <dsp:cNvPr id="0" name=""/>
        <dsp:cNvSpPr/>
      </dsp:nvSpPr>
      <dsp:spPr>
        <a:xfrm>
          <a:off x="528345" y="3047130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7B51D-7F1C-4705-92E8-1AA5A74CC4E2}">
      <dsp:nvSpPr>
        <dsp:cNvPr id="0" name=""/>
        <dsp:cNvSpPr/>
      </dsp:nvSpPr>
      <dsp:spPr>
        <a:xfrm>
          <a:off x="471088" y="4062907"/>
          <a:ext cx="9974532" cy="6252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31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[Text]</a:t>
          </a:r>
        </a:p>
      </dsp:txBody>
      <dsp:txXfrm>
        <a:off x="471088" y="4062907"/>
        <a:ext cx="9974532" cy="625278"/>
      </dsp:txXfrm>
    </dsp:sp>
    <dsp:sp modelId="{CD16896B-76C2-4AEB-ADFA-083FF0306A06}">
      <dsp:nvSpPr>
        <dsp:cNvPr id="0" name=""/>
        <dsp:cNvSpPr/>
      </dsp:nvSpPr>
      <dsp:spPr>
        <a:xfrm>
          <a:off x="80289" y="3984748"/>
          <a:ext cx="781597" cy="781597"/>
        </a:xfrm>
        <a:prstGeom prst="ellipse">
          <a:avLst/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8D8B-618B-4635-B7F2-F61430766F8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717F-0700-45D8-A2A0-56474C7DD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Choose between slides 1 through 6 for your presentation’s title slide, depending on the industry focus.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backup copy in case you mistakenly delete the Team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a backup copy in case you mistakenly delete the Agenda slide from the main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2717F-0700-45D8-A2A0-56474C7DD2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52248-7F7E-4683-8FA5-D88A0361F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1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A056E4-A3CB-4BB5-AB4D-83C089EA5F71}"/>
              </a:ext>
            </a:extLst>
          </p:cNvPr>
          <p:cNvSpPr/>
          <p:nvPr userDrawn="1"/>
        </p:nvSpPr>
        <p:spPr>
          <a:xfrm>
            <a:off x="4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D9F4F-9673-4CFC-A663-1CBA52B59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961B51-563C-441B-A2CE-C1A6A7F08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CEF001-1FBB-477C-8718-A343BE154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91551-17AA-42B2-BC7D-84C9BD4F2319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BF7D9-1A9A-4D54-9E53-193F5E4CF665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F5208-2DB3-40FF-B42B-B5A1B916AE19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F67A1-A0DF-46B1-BA4A-6769A84E1CFC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16" name="Picture 15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828877-24CD-4A5F-8BF2-28B57BBCC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B162F1-5917-4301-8C02-8491B76632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ED93887-3302-4D52-8EE9-3FCDB65BD3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2076583-8F01-46A5-8AD7-49E09D22F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1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9287818-5B86-4BF7-BCC4-2625BB0AD1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32CE4E0-E67B-4DDA-BD81-AB8C0AACCE09}"/>
              </a:ext>
            </a:extLst>
          </p:cNvPr>
          <p:cNvSpPr/>
          <p:nvPr userDrawn="1"/>
        </p:nvSpPr>
        <p:spPr>
          <a:xfrm rot="10800000" flipH="1">
            <a:off x="0" y="14151"/>
            <a:ext cx="5637985" cy="4089162"/>
          </a:xfrm>
          <a:prstGeom prst="rtTriangle">
            <a:avLst/>
          </a:prstGeom>
          <a:gradFill flip="none" rotWithShape="1">
            <a:gsLst>
              <a:gs pos="0">
                <a:srgbClr val="1876AA">
                  <a:shade val="30000"/>
                  <a:satMod val="115000"/>
                  <a:lumMod val="66000"/>
                </a:srgbClr>
              </a:gs>
              <a:gs pos="39000">
                <a:srgbClr val="1A76A9"/>
              </a:gs>
              <a:gs pos="100000">
                <a:srgbClr val="1876A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A8F638-3F17-4C2C-96D5-BD1E53EA7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E081F7-18E8-4F79-A52B-38E26228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marL="0" indent="0" algn="r">
              <a:buClr>
                <a:schemeClr val="accent1"/>
              </a:buClr>
              <a:buSzPct val="100000"/>
              <a:buFont typeface="Segoe UI Semilight" panose="020B0402040204020203" pitchFamily="34" charset="0"/>
              <a:buNone/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42ED9E-646F-408E-832F-9012AD48D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5B95B2E-0123-41D3-908A-515E3B942D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152" y="1316933"/>
            <a:ext cx="11753245" cy="5173317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C98B3A-5AC5-4887-BCAD-E2E6D4FA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264F80-A24E-460B-9477-EDA91CC8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5A3121F-3B89-48C6-8ADD-2BCAF3DC80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4911" y="1309844"/>
            <a:ext cx="5414889" cy="5175502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F47FF74-9722-4D39-B49C-60065E3D2F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09843"/>
            <a:ext cx="5414888" cy="5175503"/>
          </a:xfrm>
          <a:prstGeom prst="rect">
            <a:avLst/>
          </a:prstGeo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 marL="457189">
              <a:buClrTx/>
              <a:defRPr sz="2800">
                <a:solidFill>
                  <a:schemeClr val="tx1"/>
                </a:solidFill>
              </a:defRPr>
            </a:lvl2pPr>
            <a:lvl3pPr marL="685783">
              <a:buClrTx/>
              <a:defRPr sz="2400">
                <a:solidFill>
                  <a:schemeClr val="tx1"/>
                </a:solidFill>
              </a:defRPr>
            </a:lvl3pPr>
            <a:lvl4pPr marL="914378">
              <a:buClrTx/>
              <a:defRPr sz="2000">
                <a:solidFill>
                  <a:schemeClr val="tx1"/>
                </a:solidFill>
              </a:defRPr>
            </a:lvl4pPr>
            <a:lvl5pPr marL="1142972"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58E8AA-7EB0-4E48-944B-4DBC18805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41C5E6-B89C-4EDB-B5FD-F98A23A35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28CC58C-DF42-4242-A606-5FF1044F31B2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3"/>
            <a:ext cx="11753245" cy="53370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2DA337-6B5D-497D-B9D2-7827AD4FF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46510FD-9578-463A-9031-95F4A5E71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2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Art Placeholder 3">
            <a:extLst>
              <a:ext uri="{FF2B5EF4-FFF2-40B4-BE49-F238E27FC236}">
                <a16:creationId xmlns:a16="http://schemas.microsoft.com/office/drawing/2014/main" id="{70A698A2-BFE7-4E98-9471-5A3743E9D67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10151" y="1176314"/>
            <a:ext cx="11753245" cy="5322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C84B1-DA2C-4A08-AAFB-251173671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690" y="144112"/>
            <a:ext cx="10314707" cy="770824"/>
          </a:xfrm>
          <a:prstGeom prst="rect">
            <a:avLst/>
          </a:prstGeom>
        </p:spPr>
        <p:txBody>
          <a:bodyPr anchor="ctr"/>
          <a:lstStyle>
            <a:lvl1pPr algn="r"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B09EA6-7CC2-431F-9FAF-A1FBA19DB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9E6B5F4-703A-47D5-8D96-E6A54356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3" y="198167"/>
            <a:ext cx="1042931" cy="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08E9C9-1ADA-4A9A-A6B5-1C1E6496910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9F978-4CC4-46E0-A3C5-16F1DF192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7FDB8-42A1-4B7F-A045-4F8C93B2B98A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26CE1C-EA21-40F8-A57C-15395D3293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ED0E6E9-0AD6-4326-8BE6-6230E551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7CD2D71-2C55-4FCA-BC11-DDC4FB145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0DE06-0986-432F-B2DE-2D00DB976B0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3340F6-1E61-4A99-BF51-1F44608A5F3C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207E3-F728-4511-AF8B-FAB87F190AE7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92788AF1-5F52-4DE9-BFD0-B254E079B1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52F0643-565F-4D77-80A8-EE50EF7AFC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2DD2A-357F-4468-B0C0-33A3FAAB7388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6000" kern="1200">
                <a:solidFill>
                  <a:schemeClr val="bg2"/>
                </a:solidFill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D57B-1C8C-4D8E-8B4E-6254DBEFB39F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B9F3E8-D2D9-4665-8E16-924D45245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86B5A08-6577-4763-AFC9-50B6F95E3A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2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37C1-2EDA-4EBD-8555-48618620F84A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E1326-C90A-449C-999B-0B19F549B6B9}"/>
              </a:ext>
            </a:extLst>
          </p:cNvPr>
          <p:cNvSpPr txBox="1"/>
          <p:nvPr userDrawn="1"/>
        </p:nvSpPr>
        <p:spPr>
          <a:xfrm>
            <a:off x="5017712" y="3685913"/>
            <a:ext cx="6819358" cy="830998"/>
          </a:xfrm>
          <a:prstGeom prst="rect">
            <a:avLst/>
          </a:prstGeom>
        </p:spPr>
        <p:txBody>
          <a:bodyPr wrap="square" lIns="91440" rIns="91440" rtlCol="0" anchor="b">
            <a:noAutofit/>
          </a:bodyPr>
          <a:lstStyle/>
          <a:p>
            <a:r>
              <a:rPr lang="en-US" sz="4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A666060-E418-4D8E-9C86-779A9817A7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589463"/>
            <a:ext cx="7174288" cy="480539"/>
          </a:xfrm>
          <a:prstGeom prst="rect">
            <a:avLst/>
          </a:prstGeom>
          <a:solidFill>
            <a:schemeClr val="bg1"/>
          </a:solidFill>
        </p:spPr>
        <p:txBody>
          <a:bodyPr lIns="137160" tIns="91440" bIns="18288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/ email address / call to action</a:t>
            </a:r>
          </a:p>
        </p:txBody>
      </p:sp>
      <p:pic>
        <p:nvPicPr>
          <p:cNvPr id="11" name="Picture 10" descr="A close up of a whiteboard&#10;&#10;Description automatically generated">
            <a:extLst>
              <a:ext uri="{FF2B5EF4-FFF2-40B4-BE49-F238E27FC236}">
                <a16:creationId xmlns:a16="http://schemas.microsoft.com/office/drawing/2014/main" id="{B650A97E-4470-4C03-833E-DBE78F22D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712" y="5460493"/>
            <a:ext cx="580089" cy="58008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2C573D1-8CB2-4695-875C-54ED7747A3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361" y="5460493"/>
            <a:ext cx="580089" cy="580089"/>
          </a:xfrm>
          <a:prstGeom prst="rect">
            <a:avLst/>
          </a:prstGeom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C2E9046E-C2DF-45BC-9C76-76FA1B243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10" y="5460493"/>
            <a:ext cx="580089" cy="580089"/>
          </a:xfrm>
          <a:prstGeom prst="rect">
            <a:avLst/>
          </a:prstGeom>
        </p:spPr>
      </p:pic>
      <p:pic>
        <p:nvPicPr>
          <p:cNvPr id="15" name="Picture 14" descr="A picture containing grass, white, field, snow&#10;&#10;Description automatically generated">
            <a:extLst>
              <a:ext uri="{FF2B5EF4-FFF2-40B4-BE49-F238E27FC236}">
                <a16:creationId xmlns:a16="http://schemas.microsoft.com/office/drawing/2014/main" id="{E04707ED-83F2-4B02-BC05-832B22FCC1F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659" y="5460493"/>
            <a:ext cx="580089" cy="580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D238D-8056-4C67-8F73-C1935BFFDF92}"/>
              </a:ext>
            </a:extLst>
          </p:cNvPr>
          <p:cNvSpPr txBox="1"/>
          <p:nvPr userDrawn="1"/>
        </p:nvSpPr>
        <p:spPr>
          <a:xfrm>
            <a:off x="7847033" y="5538161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</a:rPr>
              <a:t>Stay up to date with ICONICS</a:t>
            </a:r>
            <a:endParaRPr lang="en-GB" sz="2300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EC01F2-8350-4E64-AB34-C1ACD24057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93E9CA-0D94-40A7-B46A-8754DEA8F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05CC9-CE51-4FA5-B8CB-69EBA04BC256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599E84-B8EA-461F-BFB9-B5F507BF9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AD662B-93BB-452E-A59E-D4617B66D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4B74B78-706D-4407-B9A0-BA2697CCD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358A8-5984-4337-BAC7-7B68FF310498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64B84-DF65-47BA-B87F-BC7091973B7E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703E4-5F68-4F2E-8B32-D494A8D16084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CE26D-A8DD-490B-AF09-9DB4FBAF8518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DF85BD-23A5-4595-8AC5-6F1947D7CB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9B74EF9-189D-4F2F-8028-D716236693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8CA93F-716F-49A2-8465-761480BCB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5839E2-EA06-42C8-8814-EC483158ADE4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5307C-8859-4993-8265-B7884A30C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60D7B17-D459-4176-8A06-5051CBFF6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6B1B3E-DE2A-422E-BC51-912E4D5C9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12BF-3E16-46A0-B28C-696FE6DAAC2E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BC11E-6DA8-4969-B955-8BE4AA77BA89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C89EA7-AE32-4261-BC7A-EF5F5C7DD99A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DAC63-6853-412C-8737-45E2B1BA4CA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498492DE-E83F-4F03-B644-62B3982798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2B2AEEA-5821-466B-9202-F8301043C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18DF7E-A0C9-4CAB-A74E-D04BE6730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10"/>
            <a:ext cx="12192000" cy="687291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B68E35-D40B-4330-BC34-68CE4DB2C0AD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A0585-24DA-4ECF-89E9-BAF6FD5D2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1F6460-4C90-4BAB-871F-51DBE24DD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7FDDE8E-B803-4D2E-8DDE-01E8A6AD7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F19F0-2BB0-4DD8-BD2C-253CAC21F231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31E41-6E3A-4F52-8D19-5CAFF1C3749B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0027-BC7A-46B7-8394-E63364A63B2D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70606-62BC-405A-BF8B-156E3CAC658A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D242EB4C-8152-4AD1-B804-DD085468C6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EC2F4B3-0A08-4B21-AF9F-A291FAD20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8A3540-F295-4DAD-8E30-31D44BCF3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B7DC3B-7331-4CAA-BF1A-E49D80057898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custGeom>
            <a:avLst/>
            <a:gdLst>
              <a:gd name="connsiteX0" fmla="*/ 0 w 12383589"/>
              <a:gd name="connsiteY0" fmla="*/ 2455817 h 7001691"/>
              <a:gd name="connsiteX1" fmla="*/ 0 w 12383589"/>
              <a:gd name="connsiteY1" fmla="*/ 0 h 7001691"/>
              <a:gd name="connsiteX2" fmla="*/ 12383589 w 12383589"/>
              <a:gd name="connsiteY2" fmla="*/ 0 h 7001691"/>
              <a:gd name="connsiteX3" fmla="*/ 12383589 w 12383589"/>
              <a:gd name="connsiteY3" fmla="*/ 7001691 h 7001691"/>
              <a:gd name="connsiteX4" fmla="*/ 5316583 w 12383589"/>
              <a:gd name="connsiteY4" fmla="*/ 7001691 h 7001691"/>
              <a:gd name="connsiteX5" fmla="*/ 0 w 12383589"/>
              <a:gd name="connsiteY5" fmla="*/ 2455817 h 70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3589" h="7001691">
                <a:moveTo>
                  <a:pt x="0" y="2455817"/>
                </a:moveTo>
                <a:lnTo>
                  <a:pt x="0" y="0"/>
                </a:lnTo>
                <a:lnTo>
                  <a:pt x="12383589" y="0"/>
                </a:lnTo>
                <a:lnTo>
                  <a:pt x="12383589" y="7001691"/>
                </a:lnTo>
                <a:lnTo>
                  <a:pt x="5316583" y="7001691"/>
                </a:lnTo>
                <a:lnTo>
                  <a:pt x="0" y="24558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9ACCC2-AB6E-44E8-ACB4-ADCEB1F57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8487" y="410716"/>
            <a:ext cx="7048383" cy="3382990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BE9500-CACF-4DAC-8A0B-4EF35084D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487" y="3894686"/>
            <a:ext cx="7353512" cy="517065"/>
          </a:xfrm>
          <a:prstGeom prst="rect">
            <a:avLst/>
          </a:prstGeom>
          <a:solidFill>
            <a:schemeClr val="bg1"/>
          </a:solidFill>
        </p:spPr>
        <p:txBody>
          <a:bodyPr tIns="91440" bIns="91440">
            <a:sp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Presenter Name and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9ACA8F5-FB6A-4F16-B993-A0CA19E42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487" y="4510407"/>
            <a:ext cx="7353513" cy="386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Presentation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71965-1FEE-4CD1-9549-054EA6F708F6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3836-AD58-4EB7-9850-4840EC7B7BB2}"/>
              </a:ext>
            </a:extLst>
          </p:cNvPr>
          <p:cNvGrpSpPr/>
          <p:nvPr userDrawn="1"/>
        </p:nvGrpSpPr>
        <p:grpSpPr>
          <a:xfrm>
            <a:off x="12294379" y="0"/>
            <a:ext cx="2599832" cy="1536425"/>
            <a:chOff x="9158422" y="4675981"/>
            <a:chExt cx="2599832" cy="153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2B5A3-AAA9-440D-A336-A07C70FBA022}"/>
                </a:ext>
              </a:extLst>
            </p:cNvPr>
            <p:cNvSpPr txBox="1"/>
            <p:nvPr userDrawn="1"/>
          </p:nvSpPr>
          <p:spPr>
            <a:xfrm>
              <a:off x="9158422" y="5002351"/>
              <a:ext cx="2599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>
                  <a:solidFill>
                    <a:schemeClr val="tx1"/>
                  </a:solidFill>
                </a:rPr>
                <a:t>Adjust the white line to best fit the height of the presentation title</a:t>
              </a:r>
              <a:endParaRPr lang="en-GB" sz="1200" b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DBFA4-0A29-4B0D-AE3C-CC3F8EAFE2D5}"/>
                </a:ext>
              </a:extLst>
            </p:cNvPr>
            <p:cNvSpPr txBox="1"/>
            <p:nvPr userDrawn="1"/>
          </p:nvSpPr>
          <p:spPr>
            <a:xfrm>
              <a:off x="9158422" y="4675981"/>
              <a:ext cx="134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Tips:</a:t>
              </a:r>
              <a:endParaRPr lang="en-GB"/>
            </a:p>
          </p:txBody>
        </p:sp>
        <p:pic>
          <p:nvPicPr>
            <p:cNvPr id="24" name="Picture 23" descr="A picture containing text, nature, night sky&#10;&#10;Description automatically generated">
              <a:extLst>
                <a:ext uri="{FF2B5EF4-FFF2-40B4-BE49-F238E27FC236}">
                  <a16:creationId xmlns:a16="http://schemas.microsoft.com/office/drawing/2014/main" id="{A0AB5642-0BB1-4DEA-8082-0B114C20F9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483" t="39844" b="25414"/>
            <a:stretch/>
          </p:blipFill>
          <p:spPr>
            <a:xfrm>
              <a:off x="9249238" y="5464016"/>
              <a:ext cx="2509016" cy="748390"/>
            </a:xfrm>
            <a:prstGeom prst="rect">
              <a:avLst/>
            </a:prstGeom>
          </p:spPr>
        </p:pic>
      </p:grp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C3F4865-EA98-4CAB-84A5-6080941CCA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3335591-4B86-4685-BC98-9D49B66B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3836263-9BD2-4A05-B731-7765C8063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3BDF-D0C9-4D56-80DF-739F938BD85E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CDE39-1AA6-4B12-BE81-882B8FD14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F80857E-BAF6-40FB-8429-32E6D387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EC9B999-BC24-4AC4-B05E-18A606A7C06E}"/>
              </a:ext>
            </a:extLst>
          </p:cNvPr>
          <p:cNvSpPr txBox="1">
            <a:spLocks/>
          </p:cNvSpPr>
          <p:nvPr userDrawn="1"/>
        </p:nvSpPr>
        <p:spPr>
          <a:xfrm>
            <a:off x="5017712" y="491662"/>
            <a:ext cx="6911632" cy="361165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2"/>
                </a:solidFill>
                <a:latin typeface="+mj-lt"/>
              </a:rPr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750D-7C1A-48B5-BDCC-88AA5FD0C4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B17AB-119D-41F0-9C55-F630CC8DC134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  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E8E165-4AAB-4053-BA3A-E1D9B00E1F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7712" y="1265198"/>
            <a:ext cx="6939154" cy="3611651"/>
          </a:xfrm>
          <a:prstGeom prst="rect">
            <a:avLst/>
          </a:prstGeom>
        </p:spPr>
        <p:txBody>
          <a:bodyPr anchor="b"/>
          <a:lstStyle>
            <a:lvl1pPr>
              <a:defRPr lang="en-US" sz="4800" dirty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90E039-A02A-4C16-BC85-74D48EBCD2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712" y="4876849"/>
            <a:ext cx="7202856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7160" tIns="91440" bIns="91440">
            <a:no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Subtitle, if applicable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52A509B-988B-4B84-BC87-6F2D72141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41" y="410716"/>
            <a:ext cx="1039025" cy="5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436DC-F10A-41CF-A3CD-5D61D3A9F037}"/>
              </a:ext>
            </a:extLst>
          </p:cNvPr>
          <p:cNvSpPr txBox="1"/>
          <p:nvPr userDrawn="1"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36FF0-35F4-4CAF-816C-686BC5218DE2}"/>
              </a:ext>
            </a:extLst>
          </p:cNvPr>
          <p:cNvSpPr/>
          <p:nvPr userDrawn="1"/>
        </p:nvSpPr>
        <p:spPr>
          <a:xfrm>
            <a:off x="12192000" y="0"/>
            <a:ext cx="2804590" cy="193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DA93A-E0AC-4901-99B0-059F2A3EB8CD}"/>
              </a:ext>
            </a:extLst>
          </p:cNvPr>
          <p:cNvSpPr txBox="1"/>
          <p:nvPr userDrawn="1"/>
        </p:nvSpPr>
        <p:spPr>
          <a:xfrm>
            <a:off x="12270965" y="351002"/>
            <a:ext cx="232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Instead of </a:t>
            </a:r>
            <a:r>
              <a:rPr lang="en-US" sz="1200" b="1"/>
              <a:t>bold, </a:t>
            </a:r>
            <a:r>
              <a:rPr lang="en-US" sz="1200" b="0"/>
              <a:t>try using </a:t>
            </a:r>
            <a:r>
              <a:rPr lang="en-US" sz="1200" b="0">
                <a:solidFill>
                  <a:schemeClr val="accent1"/>
                </a:solidFill>
              </a:rPr>
              <a:t>color for emphasis</a:t>
            </a:r>
            <a:endParaRPr lang="en-GB" sz="1200" b="0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9F06E-4C39-4098-80BE-12F13934BDCE}"/>
              </a:ext>
            </a:extLst>
          </p:cNvPr>
          <p:cNvGrpSpPr/>
          <p:nvPr userDrawn="1"/>
        </p:nvGrpSpPr>
        <p:grpSpPr>
          <a:xfrm>
            <a:off x="12192000" y="3336488"/>
            <a:ext cx="1708327" cy="3521512"/>
            <a:chOff x="3357732" y="929719"/>
            <a:chExt cx="1708327" cy="3521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BB05C-C69A-4518-8A4D-ECBA8D34007C}"/>
                </a:ext>
              </a:extLst>
            </p:cNvPr>
            <p:cNvSpPr txBox="1"/>
            <p:nvPr userDrawn="1"/>
          </p:nvSpPr>
          <p:spPr>
            <a:xfrm>
              <a:off x="3357732" y="929719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Text colors</a:t>
              </a:r>
              <a:endParaRPr lang="en-GB" sz="120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D10F240-EB3C-4514-89E9-E957702181EA}"/>
                </a:ext>
              </a:extLst>
            </p:cNvPr>
            <p:cNvSpPr/>
            <p:nvPr userDrawn="1"/>
          </p:nvSpPr>
          <p:spPr>
            <a:xfrm>
              <a:off x="3455427" y="1206718"/>
              <a:ext cx="340639" cy="3673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2" name="Rettangolo 10">
              <a:extLst>
                <a:ext uri="{FF2B5EF4-FFF2-40B4-BE49-F238E27FC236}">
                  <a16:creationId xmlns:a16="http://schemas.microsoft.com/office/drawing/2014/main" id="{25B328BB-41D6-4CA3-9A6A-66D8C4C7C762}"/>
                </a:ext>
              </a:extLst>
            </p:cNvPr>
            <p:cNvSpPr/>
            <p:nvPr userDrawn="1"/>
          </p:nvSpPr>
          <p:spPr>
            <a:xfrm>
              <a:off x="3860075" y="1206718"/>
              <a:ext cx="340639" cy="3673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4" name="Rettangolo 9">
              <a:extLst>
                <a:ext uri="{FF2B5EF4-FFF2-40B4-BE49-F238E27FC236}">
                  <a16:creationId xmlns:a16="http://schemas.microsoft.com/office/drawing/2014/main" id="{74322066-853E-4529-8621-24B6030BFC87}"/>
                </a:ext>
              </a:extLst>
            </p:cNvPr>
            <p:cNvSpPr/>
            <p:nvPr/>
          </p:nvSpPr>
          <p:spPr>
            <a:xfrm>
              <a:off x="3841484" y="2007032"/>
              <a:ext cx="340639" cy="367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5" name="Rettangolo 10">
              <a:extLst>
                <a:ext uri="{FF2B5EF4-FFF2-40B4-BE49-F238E27FC236}">
                  <a16:creationId xmlns:a16="http://schemas.microsoft.com/office/drawing/2014/main" id="{D6716765-2822-489C-A331-ADB62E5A23E9}"/>
                </a:ext>
              </a:extLst>
            </p:cNvPr>
            <p:cNvSpPr/>
            <p:nvPr/>
          </p:nvSpPr>
          <p:spPr>
            <a:xfrm>
              <a:off x="3455426" y="2007032"/>
              <a:ext cx="340639" cy="367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6" name="Rettangolo 12">
              <a:extLst>
                <a:ext uri="{FF2B5EF4-FFF2-40B4-BE49-F238E27FC236}">
                  <a16:creationId xmlns:a16="http://schemas.microsoft.com/office/drawing/2014/main" id="{D4EE4B06-108C-48B4-8A26-EF46D0A7BEB3}"/>
                </a:ext>
              </a:extLst>
            </p:cNvPr>
            <p:cNvSpPr/>
            <p:nvPr/>
          </p:nvSpPr>
          <p:spPr>
            <a:xfrm>
              <a:off x="4227541" y="2007032"/>
              <a:ext cx="340639" cy="367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39B0C-19E8-458B-A8A1-513F2E0B514B}"/>
                </a:ext>
              </a:extLst>
            </p:cNvPr>
            <p:cNvSpPr txBox="1"/>
            <p:nvPr userDrawn="1"/>
          </p:nvSpPr>
          <p:spPr>
            <a:xfrm>
              <a:off x="3357732" y="1718173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Main colors</a:t>
              </a:r>
              <a:endParaRPr lang="en-GB" sz="1200"/>
            </a:p>
          </p:txBody>
        </p:sp>
        <p:sp>
          <p:nvSpPr>
            <p:cNvPr id="7" name="Rettangolo 9">
              <a:extLst>
                <a:ext uri="{FF2B5EF4-FFF2-40B4-BE49-F238E27FC236}">
                  <a16:creationId xmlns:a16="http://schemas.microsoft.com/office/drawing/2014/main" id="{2A31424B-3753-4B02-BABA-91462E7D8E31}"/>
                </a:ext>
              </a:extLst>
            </p:cNvPr>
            <p:cNvSpPr/>
            <p:nvPr/>
          </p:nvSpPr>
          <p:spPr>
            <a:xfrm>
              <a:off x="3822755" y="4083854"/>
              <a:ext cx="340639" cy="3673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8" name="Rettangolo 10">
              <a:extLst>
                <a:ext uri="{FF2B5EF4-FFF2-40B4-BE49-F238E27FC236}">
                  <a16:creationId xmlns:a16="http://schemas.microsoft.com/office/drawing/2014/main" id="{DF32A4EB-79DD-4428-9562-CF14B343E770}"/>
                </a:ext>
              </a:extLst>
            </p:cNvPr>
            <p:cNvSpPr/>
            <p:nvPr/>
          </p:nvSpPr>
          <p:spPr>
            <a:xfrm>
              <a:off x="3436697" y="4083854"/>
              <a:ext cx="340639" cy="3673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1630E-39B7-45BA-A9D9-7ADEE8B2C15A}"/>
                </a:ext>
              </a:extLst>
            </p:cNvPr>
            <p:cNvSpPr txBox="1"/>
            <p:nvPr userDrawn="1"/>
          </p:nvSpPr>
          <p:spPr>
            <a:xfrm>
              <a:off x="3357732" y="3764361"/>
              <a:ext cx="134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Accent colors</a:t>
              </a:r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B3B7CA-C206-4AFA-91F0-9B433A396A4D}"/>
                </a:ext>
              </a:extLst>
            </p:cNvPr>
            <p:cNvSpPr txBox="1"/>
            <p:nvPr userDrawn="1"/>
          </p:nvSpPr>
          <p:spPr>
            <a:xfrm>
              <a:off x="3357732" y="2506627"/>
              <a:ext cx="1708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Additional colors</a:t>
              </a:r>
              <a:endParaRPr lang="en-GB" sz="1200"/>
            </a:p>
          </p:txBody>
        </p:sp>
        <p:sp>
          <p:nvSpPr>
            <p:cNvPr id="17" name="Rettangolo 9">
              <a:extLst>
                <a:ext uri="{FF2B5EF4-FFF2-40B4-BE49-F238E27FC236}">
                  <a16:creationId xmlns:a16="http://schemas.microsoft.com/office/drawing/2014/main" id="{8B636375-6571-4FD2-AB43-9165AD374361}"/>
                </a:ext>
              </a:extLst>
            </p:cNvPr>
            <p:cNvSpPr/>
            <p:nvPr userDrawn="1"/>
          </p:nvSpPr>
          <p:spPr>
            <a:xfrm>
              <a:off x="3829452" y="3277286"/>
              <a:ext cx="340639" cy="3673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EA0DEE9C-4254-41ED-A18D-930D06247E03}"/>
                </a:ext>
              </a:extLst>
            </p:cNvPr>
            <p:cNvSpPr/>
            <p:nvPr userDrawn="1"/>
          </p:nvSpPr>
          <p:spPr>
            <a:xfrm>
              <a:off x="3443394" y="3277286"/>
              <a:ext cx="340639" cy="367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19" name="Rettangolo 12">
              <a:extLst>
                <a:ext uri="{FF2B5EF4-FFF2-40B4-BE49-F238E27FC236}">
                  <a16:creationId xmlns:a16="http://schemas.microsoft.com/office/drawing/2014/main" id="{DEB835F7-28DC-4637-A5CC-95E073324E98}"/>
                </a:ext>
              </a:extLst>
            </p:cNvPr>
            <p:cNvSpPr/>
            <p:nvPr userDrawn="1"/>
          </p:nvSpPr>
          <p:spPr>
            <a:xfrm>
              <a:off x="4215509" y="3277286"/>
              <a:ext cx="340639" cy="367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1" name="Rettangolo 9">
              <a:extLst>
                <a:ext uri="{FF2B5EF4-FFF2-40B4-BE49-F238E27FC236}">
                  <a16:creationId xmlns:a16="http://schemas.microsoft.com/office/drawing/2014/main" id="{BD83BE41-51EA-490A-B10B-A0E3B9F50B36}"/>
                </a:ext>
              </a:extLst>
            </p:cNvPr>
            <p:cNvSpPr/>
            <p:nvPr userDrawn="1"/>
          </p:nvSpPr>
          <p:spPr>
            <a:xfrm>
              <a:off x="3822755" y="2827783"/>
              <a:ext cx="340639" cy="367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2" name="Rettangolo 10">
              <a:extLst>
                <a:ext uri="{FF2B5EF4-FFF2-40B4-BE49-F238E27FC236}">
                  <a16:creationId xmlns:a16="http://schemas.microsoft.com/office/drawing/2014/main" id="{38D70317-2F21-42EA-A283-0BAC40976B08}"/>
                </a:ext>
              </a:extLst>
            </p:cNvPr>
            <p:cNvSpPr/>
            <p:nvPr userDrawn="1"/>
          </p:nvSpPr>
          <p:spPr>
            <a:xfrm>
              <a:off x="3436697" y="2827783"/>
              <a:ext cx="340639" cy="36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  <p:sp>
          <p:nvSpPr>
            <p:cNvPr id="23" name="Rettangolo 12">
              <a:extLst>
                <a:ext uri="{FF2B5EF4-FFF2-40B4-BE49-F238E27FC236}">
                  <a16:creationId xmlns:a16="http://schemas.microsoft.com/office/drawing/2014/main" id="{FE262B72-9205-4F00-BF76-878652371B11}"/>
                </a:ext>
              </a:extLst>
            </p:cNvPr>
            <p:cNvSpPr/>
            <p:nvPr userDrawn="1"/>
          </p:nvSpPr>
          <p:spPr>
            <a:xfrm>
              <a:off x="4208812" y="2827783"/>
              <a:ext cx="340639" cy="367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38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477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7157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69543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1926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4309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96695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39080" algn="l" defTabSz="68477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975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8366A-70D9-43BC-A4B8-F47BAF626605}"/>
              </a:ext>
            </a:extLst>
          </p:cNvPr>
          <p:cNvSpPr txBox="1"/>
          <p:nvPr userDrawn="1"/>
        </p:nvSpPr>
        <p:spPr>
          <a:xfrm>
            <a:off x="12270965" y="-1833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Tips: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E01BA-F17F-49AA-8149-AF10BCBF408C}"/>
              </a:ext>
            </a:extLst>
          </p:cNvPr>
          <p:cNvSpPr txBox="1"/>
          <p:nvPr userDrawn="1"/>
        </p:nvSpPr>
        <p:spPr>
          <a:xfrm>
            <a:off x="12270965" y="862302"/>
            <a:ext cx="242358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This light blue is best for a call to action or other important info</a:t>
            </a:r>
            <a:endParaRPr lang="en-GB" sz="1200" b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998E9-8664-458B-8244-AECFE0779B4A}"/>
              </a:ext>
            </a:extLst>
          </p:cNvPr>
          <p:cNvSpPr txBox="1"/>
          <p:nvPr userDrawn="1"/>
        </p:nvSpPr>
        <p:spPr>
          <a:xfrm>
            <a:off x="12251079" y="1429639"/>
            <a:ext cx="273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Try to use icons and product logos when possible (check hidden slides)</a:t>
            </a:r>
            <a:endParaRPr lang="en-GB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8" r:id="rId3"/>
    <p:sldLayoutId id="2147483689" r:id="rId4"/>
    <p:sldLayoutId id="2147483690" r:id="rId5"/>
    <p:sldLayoutId id="2147483691" r:id="rId6"/>
    <p:sldLayoutId id="2147483686" r:id="rId7"/>
    <p:sldLayoutId id="2147483673" r:id="rId8"/>
    <p:sldLayoutId id="2147483698" r:id="rId9"/>
    <p:sldLayoutId id="2147483693" r:id="rId10"/>
    <p:sldLayoutId id="2147483694" r:id="rId11"/>
    <p:sldLayoutId id="2147483695" r:id="rId12"/>
    <p:sldLayoutId id="2147483696" r:id="rId13"/>
    <p:sldLayoutId id="2147483663" r:id="rId14"/>
    <p:sldLayoutId id="2147483650" r:id="rId15"/>
    <p:sldLayoutId id="2147483652" r:id="rId16"/>
    <p:sldLayoutId id="2147483664" r:id="rId17"/>
    <p:sldLayoutId id="2147483665" r:id="rId18"/>
    <p:sldLayoutId id="2147483678" r:id="rId19"/>
    <p:sldLayoutId id="2147483661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vomacka" TargetMode="External"/><Relationship Id="rId2" Type="http://schemas.openxmlformats.org/officeDocument/2006/relationships/hyperlink" Target="https://www.linkedin.com/in/tvomacka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tomasv@iconic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" TargetMode="External"/><Relationship Id="rId2" Type="http://schemas.openxmlformats.org/officeDocument/2006/relationships/hyperlink" Target="https://agilemanifesto.org/iso/cs/manifesto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jetbrains.com/resharper/" TargetMode="Externa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llewellynfalco.blogspot.com/p/sparrow-decks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.emf"/><Relationship Id="rId21" Type="http://schemas.openxmlformats.org/officeDocument/2006/relationships/image" Target="../media/image65.emf"/><Relationship Id="rId42" Type="http://schemas.openxmlformats.org/officeDocument/2006/relationships/image" Target="../media/image86.emf"/><Relationship Id="rId47" Type="http://schemas.openxmlformats.org/officeDocument/2006/relationships/image" Target="../media/image91.emf"/><Relationship Id="rId63" Type="http://schemas.openxmlformats.org/officeDocument/2006/relationships/image" Target="../media/image107.emf"/><Relationship Id="rId68" Type="http://schemas.openxmlformats.org/officeDocument/2006/relationships/image" Target="../media/image112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0.emf"/><Relationship Id="rId29" Type="http://schemas.openxmlformats.org/officeDocument/2006/relationships/image" Target="../media/image73.emf"/><Relationship Id="rId11" Type="http://schemas.openxmlformats.org/officeDocument/2006/relationships/image" Target="../media/image55.emf"/><Relationship Id="rId24" Type="http://schemas.openxmlformats.org/officeDocument/2006/relationships/image" Target="../media/image68.emf"/><Relationship Id="rId32" Type="http://schemas.openxmlformats.org/officeDocument/2006/relationships/image" Target="../media/image76.emf"/><Relationship Id="rId37" Type="http://schemas.openxmlformats.org/officeDocument/2006/relationships/image" Target="../media/image81.emf"/><Relationship Id="rId40" Type="http://schemas.openxmlformats.org/officeDocument/2006/relationships/image" Target="../media/image84.emf"/><Relationship Id="rId45" Type="http://schemas.openxmlformats.org/officeDocument/2006/relationships/image" Target="../media/image89.emf"/><Relationship Id="rId53" Type="http://schemas.openxmlformats.org/officeDocument/2006/relationships/image" Target="../media/image97.emf"/><Relationship Id="rId58" Type="http://schemas.openxmlformats.org/officeDocument/2006/relationships/image" Target="../media/image102.emf"/><Relationship Id="rId66" Type="http://schemas.openxmlformats.org/officeDocument/2006/relationships/image" Target="../media/image110.emf"/><Relationship Id="rId5" Type="http://schemas.openxmlformats.org/officeDocument/2006/relationships/image" Target="../media/image49.emf"/><Relationship Id="rId61" Type="http://schemas.openxmlformats.org/officeDocument/2006/relationships/image" Target="../media/image105.emf"/><Relationship Id="rId19" Type="http://schemas.openxmlformats.org/officeDocument/2006/relationships/image" Target="../media/image63.emf"/><Relationship Id="rId14" Type="http://schemas.openxmlformats.org/officeDocument/2006/relationships/image" Target="../media/image58.emf"/><Relationship Id="rId22" Type="http://schemas.openxmlformats.org/officeDocument/2006/relationships/image" Target="../media/image66.emf"/><Relationship Id="rId27" Type="http://schemas.openxmlformats.org/officeDocument/2006/relationships/image" Target="../media/image71.emf"/><Relationship Id="rId30" Type="http://schemas.openxmlformats.org/officeDocument/2006/relationships/image" Target="../media/image74.emf"/><Relationship Id="rId35" Type="http://schemas.openxmlformats.org/officeDocument/2006/relationships/image" Target="../media/image79.emf"/><Relationship Id="rId43" Type="http://schemas.openxmlformats.org/officeDocument/2006/relationships/image" Target="../media/image87.emf"/><Relationship Id="rId48" Type="http://schemas.openxmlformats.org/officeDocument/2006/relationships/image" Target="../media/image92.emf"/><Relationship Id="rId56" Type="http://schemas.openxmlformats.org/officeDocument/2006/relationships/image" Target="../media/image100.emf"/><Relationship Id="rId64" Type="http://schemas.openxmlformats.org/officeDocument/2006/relationships/image" Target="../media/image108.emf"/><Relationship Id="rId69" Type="http://schemas.openxmlformats.org/officeDocument/2006/relationships/image" Target="../media/image113.emf"/><Relationship Id="rId8" Type="http://schemas.openxmlformats.org/officeDocument/2006/relationships/image" Target="../media/image52.emf"/><Relationship Id="rId51" Type="http://schemas.openxmlformats.org/officeDocument/2006/relationships/image" Target="../media/image95.emf"/><Relationship Id="rId3" Type="http://schemas.openxmlformats.org/officeDocument/2006/relationships/image" Target="../media/image47.emf"/><Relationship Id="rId12" Type="http://schemas.openxmlformats.org/officeDocument/2006/relationships/image" Target="../media/image56.emf"/><Relationship Id="rId17" Type="http://schemas.openxmlformats.org/officeDocument/2006/relationships/image" Target="../media/image61.emf"/><Relationship Id="rId25" Type="http://schemas.openxmlformats.org/officeDocument/2006/relationships/image" Target="../media/image69.emf"/><Relationship Id="rId33" Type="http://schemas.openxmlformats.org/officeDocument/2006/relationships/image" Target="../media/image77.emf"/><Relationship Id="rId38" Type="http://schemas.openxmlformats.org/officeDocument/2006/relationships/image" Target="../media/image82.emf"/><Relationship Id="rId46" Type="http://schemas.openxmlformats.org/officeDocument/2006/relationships/image" Target="../media/image90.emf"/><Relationship Id="rId59" Type="http://schemas.openxmlformats.org/officeDocument/2006/relationships/image" Target="../media/image103.emf"/><Relationship Id="rId67" Type="http://schemas.openxmlformats.org/officeDocument/2006/relationships/image" Target="../media/image111.emf"/><Relationship Id="rId20" Type="http://schemas.openxmlformats.org/officeDocument/2006/relationships/image" Target="../media/image64.emf"/><Relationship Id="rId41" Type="http://schemas.openxmlformats.org/officeDocument/2006/relationships/image" Target="../media/image85.emf"/><Relationship Id="rId54" Type="http://schemas.openxmlformats.org/officeDocument/2006/relationships/image" Target="../media/image98.emf"/><Relationship Id="rId62" Type="http://schemas.openxmlformats.org/officeDocument/2006/relationships/image" Target="../media/image106.emf"/><Relationship Id="rId70" Type="http://schemas.openxmlformats.org/officeDocument/2006/relationships/hyperlink" Target="mailto:brett@iconics.co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emf"/><Relationship Id="rId15" Type="http://schemas.openxmlformats.org/officeDocument/2006/relationships/image" Target="../media/image59.emf"/><Relationship Id="rId23" Type="http://schemas.openxmlformats.org/officeDocument/2006/relationships/image" Target="../media/image67.emf"/><Relationship Id="rId28" Type="http://schemas.openxmlformats.org/officeDocument/2006/relationships/image" Target="../media/image72.emf"/><Relationship Id="rId36" Type="http://schemas.openxmlformats.org/officeDocument/2006/relationships/image" Target="../media/image80.emf"/><Relationship Id="rId49" Type="http://schemas.openxmlformats.org/officeDocument/2006/relationships/image" Target="../media/image93.emf"/><Relationship Id="rId57" Type="http://schemas.openxmlformats.org/officeDocument/2006/relationships/image" Target="../media/image101.emf"/><Relationship Id="rId10" Type="http://schemas.openxmlformats.org/officeDocument/2006/relationships/image" Target="../media/image54.emf"/><Relationship Id="rId31" Type="http://schemas.openxmlformats.org/officeDocument/2006/relationships/image" Target="../media/image75.emf"/><Relationship Id="rId44" Type="http://schemas.openxmlformats.org/officeDocument/2006/relationships/image" Target="../media/image88.emf"/><Relationship Id="rId52" Type="http://schemas.openxmlformats.org/officeDocument/2006/relationships/image" Target="../media/image96.emf"/><Relationship Id="rId60" Type="http://schemas.openxmlformats.org/officeDocument/2006/relationships/image" Target="../media/image104.emf"/><Relationship Id="rId65" Type="http://schemas.openxmlformats.org/officeDocument/2006/relationships/image" Target="../media/image109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Relationship Id="rId13" Type="http://schemas.openxmlformats.org/officeDocument/2006/relationships/image" Target="../media/image57.emf"/><Relationship Id="rId18" Type="http://schemas.openxmlformats.org/officeDocument/2006/relationships/image" Target="../media/image62.emf"/><Relationship Id="rId39" Type="http://schemas.openxmlformats.org/officeDocument/2006/relationships/image" Target="../media/image83.emf"/><Relationship Id="rId34" Type="http://schemas.openxmlformats.org/officeDocument/2006/relationships/image" Target="../media/image78.emf"/><Relationship Id="rId50" Type="http://schemas.openxmlformats.org/officeDocument/2006/relationships/image" Target="../media/image94.emf"/><Relationship Id="rId55" Type="http://schemas.openxmlformats.org/officeDocument/2006/relationships/image" Target="../media/image99.emf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114.png"/><Relationship Id="rId21" Type="http://schemas.openxmlformats.org/officeDocument/2006/relationships/image" Target="../media/image132.png"/><Relationship Id="rId34" Type="http://schemas.openxmlformats.org/officeDocument/2006/relationships/image" Target="../media/image145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33" Type="http://schemas.openxmlformats.org/officeDocument/2006/relationships/image" Target="../media/image14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2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hyperlink" Target="https://iconics.sharepoint.com/:f:/r/sites/MarketingPortal/Graphics/_ICONICS%20logos?csf=1&amp;web=1&amp;e=7uW9G9" TargetMode="External"/><Relationship Id="rId8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lewellynfalco.blogspot.com/p/sparrow-deck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CC66-A367-4FE9-9B43-D8F766E0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Agile Development</a:t>
            </a:r>
            <a:br>
              <a:rPr lang="cs-CZ" dirty="0"/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Test-Driven Development and Code Refactoring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AF643-4D97-48E2-A94D-39D67413B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Tom</a:t>
            </a:r>
            <a:r>
              <a:rPr lang="cs-CZ" dirty="0"/>
              <a:t>áš Vomáčka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11E3-B732-4565-BD3C-4BE513C6B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487" y="4510407"/>
            <a:ext cx="7353513" cy="386096"/>
          </a:xfrm>
        </p:spPr>
        <p:txBody>
          <a:bodyPr/>
          <a:lstStyle/>
          <a:p>
            <a:r>
              <a:rPr lang="cs-CZ" dirty="0"/>
              <a:t>April 30, 2024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3086EC-DC11-4044-811B-7928C33A3C5A}"/>
              </a:ext>
            </a:extLst>
          </p:cNvPr>
          <p:cNvCxnSpPr>
            <a:cxnSpLocks/>
          </p:cNvCxnSpPr>
          <p:nvPr/>
        </p:nvCxnSpPr>
        <p:spPr>
          <a:xfrm>
            <a:off x="4663440" y="1043189"/>
            <a:ext cx="0" cy="385331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EFABB-835E-44DE-91AB-0DD0EBBBC9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04416" y="2974845"/>
            <a:ext cx="8364117" cy="185763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BABC3B-D129-9F48-4157-D84EC81F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Bad Names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10FD-1C2D-8D12-33CC-88B06010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9" y="2366814"/>
            <a:ext cx="7316221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8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7C97B-0ECC-8D66-0694-7197A1162EE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47205" y="3465451"/>
            <a:ext cx="8878539" cy="8764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7D3F00-60DF-9C88-499F-46701346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Long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6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B21A8-4F04-54AC-4D78-7E33A8F04E8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99491" y="1317625"/>
            <a:ext cx="7973968" cy="51720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33E3DA-A0BA-5A42-CB1F-DCCEC95B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6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6E4AD-FAC6-2DBA-331F-B92CECFD86C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23469" y="1474448"/>
            <a:ext cx="8326012" cy="48584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BCB029-5D93-1834-E456-B58A5912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Duplication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8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33EDD-99B1-B66D-770C-E4ABBCA48C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EED183-776E-7BDE-5951-880213CE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Inconsistency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A8549-075A-6BCE-8368-038FE211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866900"/>
            <a:ext cx="60198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EC1B3-483A-682D-6576-7E370E9793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RefactorMe.cs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20DA9-7E19-32B9-F656-E34F9E51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Resharper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2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C92CD4-340D-EC50-A3E4-9F3D062A6E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Vývojový cyklus</a:t>
            </a:r>
          </a:p>
          <a:p>
            <a:r>
              <a:rPr lang="cs-CZ" dirty="0"/>
              <a:t>Golden-Path</a:t>
            </a:r>
          </a:p>
          <a:p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r>
              <a:rPr lang="en-US" dirty="0"/>
              <a:t>0:1:many</a:t>
            </a:r>
            <a:endParaRPr lang="cs-CZ" dirty="0"/>
          </a:p>
          <a:p>
            <a:endParaRPr lang="cs-C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5545-8E4F-C40F-205D-8CDF806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3909D1-0FBF-FE39-9F1D-B47521EB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6675"/>
              </p:ext>
            </p:extLst>
          </p:nvPr>
        </p:nvGraphicFramePr>
        <p:xfrm>
          <a:off x="5109327" y="1384823"/>
          <a:ext cx="6132529" cy="408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54D609B-14B9-9A6C-A7C8-C8118C6B4841}"/>
              </a:ext>
            </a:extLst>
          </p:cNvPr>
          <p:cNvGrpSpPr/>
          <p:nvPr/>
        </p:nvGrpSpPr>
        <p:grpSpPr>
          <a:xfrm>
            <a:off x="7183224" y="841424"/>
            <a:ext cx="647541" cy="1346474"/>
            <a:chOff x="635115" y="-227609"/>
            <a:chExt cx="1010652" cy="2101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EA4C90-6DEC-5CCF-999F-E47B3A2B530F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92E8A6-4915-14E1-BD39-57732C25A7AD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EFF96B-E466-5474-7AEA-7A5B341BD3C4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5B3CDA-10AE-E79F-4DFC-8B07FFFFAF5C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F2D247-8817-59E9-4463-F9E9B0795FCC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916C47-1879-B775-99BB-BFC4D0F29825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CCB1-F350-24A5-BB76-A29A43EFF72E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F76AC-645B-392C-16CF-C1B34B73D56E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66740E-E184-8F0D-D652-D5A687FE21A9}"/>
              </a:ext>
            </a:extLst>
          </p:cNvPr>
          <p:cNvSpPr txBox="1"/>
          <p:nvPr/>
        </p:nvSpPr>
        <p:spPr>
          <a:xfrm>
            <a:off x="9064264" y="5196883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/>
              <a:t>// Create side (0,0) – (3,4)</a:t>
            </a:r>
          </a:p>
          <a:p>
            <a:r>
              <a:rPr lang="en-US" dirty="0"/>
              <a:t>// Verify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6B0A3-A2CD-F325-1288-0199609FF539}"/>
              </a:ext>
            </a:extLst>
          </p:cNvPr>
          <p:cNvSpPr txBox="1"/>
          <p:nvPr/>
        </p:nvSpPr>
        <p:spPr>
          <a:xfrm>
            <a:off x="9653047" y="3428999"/>
            <a:ext cx="2177592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Vytvoř úsečku (0,0) – (3,4)</a:t>
            </a:r>
          </a:p>
          <a:p>
            <a:r>
              <a:rPr lang="cs-CZ" sz="1400" dirty="0">
                <a:solidFill>
                  <a:srgbClr val="00B050"/>
                </a:solidFill>
                <a:latin typeface="+mj-lt"/>
              </a:rPr>
              <a:t>Ověř její délku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B662-8178-E397-8DF1-C0C01771789F}"/>
              </a:ext>
            </a:extLst>
          </p:cNvPr>
          <p:cNvSpPr txBox="1"/>
          <p:nvPr/>
        </p:nvSpPr>
        <p:spPr>
          <a:xfrm>
            <a:off x="3672005" y="5152315"/>
            <a:ext cx="3511219" cy="523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Side s = new Side(0,0,3,4);</a:t>
            </a:r>
          </a:p>
          <a:p>
            <a:r>
              <a:rPr lang="cs-CZ" dirty="0">
                <a:solidFill>
                  <a:srgbClr val="00B0F0"/>
                </a:solidFill>
              </a:rPr>
              <a:t>Assert.AreEqual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cs-CZ" dirty="0">
                <a:solidFill>
                  <a:srgbClr val="00B0F0"/>
                </a:solidFill>
              </a:rPr>
              <a:t>expectedLength, s.Length</a:t>
            </a:r>
            <a:r>
              <a:rPr lang="en-US" dirty="0">
                <a:solidFill>
                  <a:srgbClr val="00B0F0"/>
                </a:solidFill>
              </a:rPr>
              <a:t>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169ED-DDFD-FBC7-22F5-3D091667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647" y="3275861"/>
            <a:ext cx="2273604" cy="12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9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CFE75-FEEB-4C1E-C12B-4E54B28B76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316933"/>
            <a:ext cx="5867397" cy="5173317"/>
          </a:xfrm>
        </p:spPr>
        <p:txBody>
          <a:bodyPr/>
          <a:lstStyle/>
          <a:p>
            <a:r>
              <a:rPr lang="en-US" dirty="0"/>
              <a:t>Za</a:t>
            </a:r>
            <a:r>
              <a:rPr lang="cs-CZ" dirty="0"/>
              <a:t>čít jednoduchými scénáři</a:t>
            </a:r>
          </a:p>
          <a:p>
            <a:r>
              <a:rPr lang="cs-CZ" dirty="0"/>
              <a:t>Co nemám, to si vymyslím</a:t>
            </a:r>
            <a:endParaRPr lang="en-US" dirty="0"/>
          </a:p>
          <a:p>
            <a:pPr lvl="1"/>
            <a:r>
              <a:rPr lang="cs-CZ" dirty="0"/>
              <a:t>Fake it </a:t>
            </a:r>
            <a:r>
              <a:rPr lang="en-US" dirty="0"/>
              <a:t>‘</a:t>
            </a:r>
            <a:r>
              <a:rPr lang="cs-CZ" dirty="0"/>
              <a:t>till you make it</a:t>
            </a:r>
          </a:p>
          <a:p>
            <a:pPr lvl="1"/>
            <a:r>
              <a:rPr lang="cs-CZ" dirty="0"/>
              <a:t>Programming by red</a:t>
            </a:r>
          </a:p>
          <a:p>
            <a:pPr lvl="1"/>
            <a:r>
              <a:rPr lang="cs-CZ" dirty="0"/>
              <a:t>Používám nástroje</a:t>
            </a:r>
          </a:p>
          <a:p>
            <a:r>
              <a:rPr lang="cs-CZ" dirty="0"/>
              <a:t>Commitovat malé kusy kódu</a:t>
            </a:r>
          </a:p>
          <a:p>
            <a:pPr lvl="1"/>
            <a:r>
              <a:rPr lang="cs-CZ" dirty="0"/>
              <a:t>Arlo</a:t>
            </a:r>
            <a:r>
              <a:rPr lang="en-US" dirty="0"/>
              <a:t>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761C2-384D-84F3-AC3D-28DBC2E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TDD Konvexní obálka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E8ED40E-C280-17AF-68D9-7B68B6E71C6E}"/>
              </a:ext>
            </a:extLst>
          </p:cNvPr>
          <p:cNvSpPr txBox="1">
            <a:spLocks/>
          </p:cNvSpPr>
          <p:nvPr/>
        </p:nvSpPr>
        <p:spPr>
          <a:xfrm>
            <a:off x="228603" y="1316933"/>
            <a:ext cx="5867397" cy="5173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Konvexn</a:t>
            </a:r>
            <a:r>
              <a:rPr lang="cs-CZ" dirty="0"/>
              <a:t>í obálka 4 bodů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A6EF-2FD2-291E-BDA7-A5292B3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6" y="1912881"/>
            <a:ext cx="4410528" cy="151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17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6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ED82C6-064B-1212-09C8-D39A936219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974239" cy="5175502"/>
          </a:xfrm>
        </p:spPr>
        <p:txBody>
          <a:bodyPr/>
          <a:lstStyle/>
          <a:p>
            <a:pPr marL="0" indent="0">
              <a:buNone/>
            </a:pPr>
            <a:r>
              <a:rPr lang="cs-CZ" sz="2800" b="1" dirty="0"/>
              <a:t>ZČU</a:t>
            </a:r>
          </a:p>
          <a:p>
            <a:pPr lvl="1"/>
            <a:r>
              <a:rPr lang="cs-CZ" sz="2400" dirty="0"/>
              <a:t>2003 – </a:t>
            </a:r>
            <a:r>
              <a:rPr lang="en-US" sz="2400" dirty="0"/>
              <a:t>2006: </a:t>
            </a:r>
            <a:r>
              <a:rPr lang="cs-CZ" sz="2400" dirty="0"/>
              <a:t>Bc.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r>
              <a:rPr lang="cs-CZ" sz="2400" dirty="0"/>
              <a:t>2006 – </a:t>
            </a:r>
            <a:r>
              <a:rPr lang="en-US" sz="2400" dirty="0"/>
              <a:t>2008: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Ing. </a:t>
            </a:r>
            <a:r>
              <a:rPr lang="en-US" sz="2400" dirty="0"/>
              <a:t>Po</a:t>
            </a:r>
            <a:r>
              <a:rPr lang="cs-CZ" sz="2400" dirty="0"/>
              <a:t>čítačová grafika a výpočetní systémy</a:t>
            </a:r>
          </a:p>
          <a:p>
            <a:pPr lvl="1"/>
            <a:r>
              <a:rPr lang="cs-CZ" sz="2400" dirty="0"/>
              <a:t>2008 – </a:t>
            </a:r>
            <a:r>
              <a:rPr lang="en-US" sz="2400" dirty="0"/>
              <a:t>2020: </a:t>
            </a:r>
            <a:r>
              <a:rPr lang="cs-CZ" sz="2400" dirty="0"/>
              <a:t>Ph.D. </a:t>
            </a:r>
            <a:r>
              <a:rPr lang="en-US" sz="2400" dirty="0" err="1"/>
              <a:t>Informatika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Iconics</a:t>
            </a:r>
          </a:p>
          <a:p>
            <a:pPr lvl="1"/>
            <a:r>
              <a:rPr lang="en-US" sz="2400" dirty="0"/>
              <a:t>2012 – 2023: </a:t>
            </a:r>
            <a:endParaRPr lang="cs-CZ" sz="2400" dirty="0"/>
          </a:p>
          <a:p>
            <a:pPr marL="228589" lvl="1" indent="0">
              <a:buNone/>
            </a:pPr>
            <a:r>
              <a:rPr lang="cs-CZ" sz="2400" dirty="0"/>
              <a:t>	</a:t>
            </a:r>
            <a:r>
              <a:rPr lang="en-US" sz="2400" dirty="0"/>
              <a:t>Software Development Engineer</a:t>
            </a:r>
          </a:p>
          <a:p>
            <a:pPr lvl="1"/>
            <a:r>
              <a:rPr lang="en-US" sz="2400" dirty="0"/>
              <a:t>2023: Team Leader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21A3EF-70BC-1C2E-B9F2-6B1D663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mně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228C-1D52-0F26-F69E-F2BAB3B02E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9150" y="1309844"/>
            <a:ext cx="4168193" cy="51755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Kontakt</a:t>
            </a:r>
            <a:endParaRPr lang="en-US" sz="2800" b="1" dirty="0"/>
          </a:p>
          <a:p>
            <a:r>
              <a:rPr lang="cs-CZ" sz="2000" dirty="0">
                <a:hlinkClick r:id="rId2"/>
              </a:rPr>
              <a:t>https://iconics.com/cs-cz/</a:t>
            </a:r>
          </a:p>
          <a:p>
            <a:endParaRPr lang="cs-CZ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https://www.linkedin.com/in/tvomacka/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https://github.com/tvomacka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tomasv@iconics.com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0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C4CE0-5E45-EFF3-03D5-CCCF54FF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Programming by red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AD4C-6206-E31C-2FDD-902849C2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1" y="3473759"/>
            <a:ext cx="6001588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81ECF1-D41D-7EDD-72B8-EA656A8E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42" y="4112118"/>
            <a:ext cx="5439534" cy="142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81EEF-CB7A-2AF2-73B3-ACF028EC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0" y="1750838"/>
            <a:ext cx="447737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3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EEF85-F199-EFCD-745B-1B10A8C00F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Poměr řádků kódu s testem vůči celkovému počtu</a:t>
            </a:r>
          </a:p>
          <a:p>
            <a:r>
              <a:rPr lang="cs-CZ" dirty="0"/>
              <a:t>Vyšší = lepší</a:t>
            </a:r>
          </a:p>
          <a:p>
            <a:r>
              <a:rPr lang="cs-CZ" dirty="0"/>
              <a:t>Samo o sobě není měřítkem kvality (testů ani kódu)</a:t>
            </a:r>
          </a:p>
          <a:p>
            <a:r>
              <a:rPr lang="cs-CZ" dirty="0"/>
              <a:t>Pin-Down Testy</a:t>
            </a:r>
          </a:p>
          <a:p>
            <a:pPr lvl="1"/>
            <a:r>
              <a:rPr lang="cs-CZ" dirty="0"/>
              <a:t>100% Code Coverage</a:t>
            </a:r>
          </a:p>
          <a:p>
            <a:pPr lvl="1"/>
            <a:r>
              <a:rPr lang="cs-CZ" dirty="0"/>
              <a:t>Bezpečnější refactoring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51A4-07D0-FDB7-4D94-89F9960F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65E730-C55A-BFC8-5B8B-68198E4AE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66365-C419-08D2-FB6E-9F26B58A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Praktické cvičení: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40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EDCAE-F3B2-B4AA-129A-237B7ED95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  <a:p>
            <a:pPr lvl="1"/>
            <a:r>
              <a:rPr lang="en-US" dirty="0">
                <a:hlinkClick r:id="rId2"/>
              </a:rPr>
              <a:t>https://agilemanifesto.org/iso/cs/manifesto.html</a:t>
            </a:r>
            <a:endParaRPr lang="en-US" dirty="0"/>
          </a:p>
          <a:p>
            <a:r>
              <a:rPr lang="cs-CZ" dirty="0"/>
              <a:t>Llewelyn Falco</a:t>
            </a:r>
          </a:p>
          <a:p>
            <a:pPr lvl="1"/>
            <a:r>
              <a:rPr lang="en-US" dirty="0">
                <a:hlinkClick r:id="rId3"/>
              </a:rPr>
              <a:t>https://github.com/isidore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https://llewellynfalco.blogspot.com/p/sparrow-decks.html</a:t>
            </a:r>
            <a:endParaRPr lang="cs-CZ" dirty="0"/>
          </a:p>
          <a:p>
            <a:r>
              <a:rPr lang="cs-CZ" dirty="0"/>
              <a:t>Arlo</a:t>
            </a:r>
            <a:r>
              <a:rPr lang="en-US" dirty="0"/>
              <a:t>’s Commit Notation</a:t>
            </a:r>
          </a:p>
          <a:p>
            <a:pPr lvl="1"/>
            <a:r>
              <a:rPr lang="en-US" dirty="0">
                <a:hlinkClick r:id="rId5"/>
              </a:rPr>
              <a:t>https://github.com/RefactoringCombos/ArlosCommitNotation</a:t>
            </a:r>
            <a:endParaRPr lang="en-US" dirty="0"/>
          </a:p>
          <a:p>
            <a:r>
              <a:rPr lang="en-US" dirty="0"/>
              <a:t>ReSharper</a:t>
            </a:r>
          </a:p>
          <a:p>
            <a:pPr lvl="1"/>
            <a:r>
              <a:rPr lang="en-US" dirty="0">
                <a:hlinkClick r:id="rId6"/>
              </a:rPr>
              <a:t>https://www.jetbrains.com/resharper/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E000A-27B8-C5B1-C7FE-D02FA9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52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22FA9C-2248-4A76-AAFE-D92B4772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6" b="8356"/>
          <a:stretch/>
        </p:blipFill>
        <p:spPr>
          <a:xfrm>
            <a:off x="0" y="2238875"/>
            <a:ext cx="12192000" cy="4624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1520C-BDDF-4482-89E5-1CFA5E011D69}"/>
              </a:ext>
            </a:extLst>
          </p:cNvPr>
          <p:cNvSpPr/>
          <p:nvPr/>
        </p:nvSpPr>
        <p:spPr>
          <a:xfrm>
            <a:off x="0" y="2233749"/>
            <a:ext cx="12192000" cy="4624251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054C-173B-457F-AC27-4889C003DB58}"/>
              </a:ext>
            </a:extLst>
          </p:cNvPr>
          <p:cNvSpPr txBox="1"/>
          <p:nvPr/>
        </p:nvSpPr>
        <p:spPr>
          <a:xfrm>
            <a:off x="2282539" y="1319888"/>
            <a:ext cx="7626921" cy="1015663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D</a:t>
            </a:r>
            <a:r>
              <a:rPr lang="cs-CZ" sz="6000" dirty="0">
                <a:solidFill>
                  <a:schemeClr val="accent1"/>
                </a:solidFill>
              </a:rPr>
              <a:t>ěkuji za pozornost</a:t>
            </a:r>
            <a:r>
              <a:rPr lang="en-US" sz="6000" dirty="0">
                <a:solidFill>
                  <a:schemeClr val="accent1"/>
                </a:solidFill>
              </a:rPr>
              <a:t>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A2662-F920-4ADF-B396-0D2ECABFF395}"/>
              </a:ext>
            </a:extLst>
          </p:cNvPr>
          <p:cNvGrpSpPr/>
          <p:nvPr/>
        </p:nvGrpSpPr>
        <p:grpSpPr>
          <a:xfrm>
            <a:off x="1576939" y="2171765"/>
            <a:ext cx="9038122" cy="1568427"/>
            <a:chOff x="1693569" y="3884270"/>
            <a:chExt cx="9038122" cy="15684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6B89AB-B957-40C3-BA99-3D01D4E70D9C}"/>
                </a:ext>
              </a:extLst>
            </p:cNvPr>
            <p:cNvSpPr/>
            <p:nvPr/>
          </p:nvSpPr>
          <p:spPr>
            <a:xfrm>
              <a:off x="2493484" y="4875811"/>
              <a:ext cx="7438293" cy="5768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iconics.com or email info@iconics.com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8FC8D307-FA9D-4BB8-85FA-414D6523C56E}"/>
                </a:ext>
              </a:extLst>
            </p:cNvPr>
            <p:cNvSpPr txBox="1">
              <a:spLocks/>
            </p:cNvSpPr>
            <p:nvPr/>
          </p:nvSpPr>
          <p:spPr>
            <a:xfrm>
              <a:off x="1693569" y="3884270"/>
              <a:ext cx="9038122" cy="1004540"/>
            </a:xfrm>
            <a:prstGeom prst="rect">
              <a:avLst/>
            </a:prstGeom>
            <a:noFill/>
          </p:spPr>
          <p:txBody>
            <a:bodyPr/>
            <a:lstStyle>
              <a:lvl1pPr marL="304784" indent="-304784" algn="l" defTabSz="1219140" rtl="0" eaLnBrk="1" latinLnBrk="0" hangingPunct="1">
                <a:lnSpc>
                  <a:spcPct val="90000"/>
                </a:lnSpc>
                <a:spcBef>
                  <a:spcPts val="1333"/>
                </a:spcBef>
                <a:buFont typeface="Arial" panose="020B0604020202020204" pitchFamily="34" charset="0"/>
                <a:buChar char="•"/>
                <a:defRPr sz="3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25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493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06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63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121914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1"/>
                  </a:solidFill>
                </a:rPr>
                <a:t>Learn more at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42D62-891D-475B-BCF3-DC601BB039D1}"/>
              </a:ext>
            </a:extLst>
          </p:cNvPr>
          <p:cNvGrpSpPr/>
          <p:nvPr/>
        </p:nvGrpSpPr>
        <p:grpSpPr>
          <a:xfrm>
            <a:off x="4718982" y="5624489"/>
            <a:ext cx="2754036" cy="580089"/>
            <a:chOff x="5017712" y="5460493"/>
            <a:chExt cx="2754036" cy="580089"/>
          </a:xfrm>
        </p:grpSpPr>
        <p:pic>
          <p:nvPicPr>
            <p:cNvPr id="16" name="Picture 15" descr="A close up of a whiteboard&#10;&#10;Description automatically generated">
              <a:extLst>
                <a:ext uri="{FF2B5EF4-FFF2-40B4-BE49-F238E27FC236}">
                  <a16:creationId xmlns:a16="http://schemas.microsoft.com/office/drawing/2014/main" id="{18591BB0-BB0F-4F55-B496-B04090C8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712" y="5460493"/>
              <a:ext cx="580089" cy="580089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42DC4955-8FCC-4718-8EEB-A87B549C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2361" y="5460493"/>
              <a:ext cx="580089" cy="580089"/>
            </a:xfrm>
            <a:prstGeom prst="rect">
              <a:avLst/>
            </a:prstGeom>
          </p:spPr>
        </p:pic>
        <p:pic>
          <p:nvPicPr>
            <p:cNvPr id="18" name="Picture 17" descr="A drawing of a person&#10;&#10;Description automatically generated">
              <a:extLst>
                <a:ext uri="{FF2B5EF4-FFF2-40B4-BE49-F238E27FC236}">
                  <a16:creationId xmlns:a16="http://schemas.microsoft.com/office/drawing/2014/main" id="{D041B85E-93C8-4A13-B3E1-577505D4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010" y="5460493"/>
              <a:ext cx="580089" cy="580089"/>
            </a:xfrm>
            <a:prstGeom prst="rect">
              <a:avLst/>
            </a:prstGeom>
          </p:spPr>
        </p:pic>
        <p:pic>
          <p:nvPicPr>
            <p:cNvPr id="20" name="Picture 19" descr="A picture containing grass, white, field, snow&#10;&#10;Description automatically generated">
              <a:extLst>
                <a:ext uri="{FF2B5EF4-FFF2-40B4-BE49-F238E27FC236}">
                  <a16:creationId xmlns:a16="http://schemas.microsoft.com/office/drawing/2014/main" id="{C9C156B6-188A-40DE-8D42-BB79B399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59" y="5460493"/>
              <a:ext cx="580089" cy="580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D1BCEF-C75E-4F6F-AFEE-843DE49CB290}"/>
              </a:ext>
            </a:extLst>
          </p:cNvPr>
          <p:cNvSpPr txBox="1"/>
          <p:nvPr/>
        </p:nvSpPr>
        <p:spPr>
          <a:xfrm>
            <a:off x="3930444" y="4967769"/>
            <a:ext cx="43311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Stay up to date with ICONICS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3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FE76-DCE9-D974-5526-4F42A55560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Píšete je? Kde všude?</a:t>
            </a:r>
          </a:p>
          <a:p>
            <a:r>
              <a:rPr lang="cs-CZ" dirty="0"/>
              <a:t>Používáte je k vypínání kódu?</a:t>
            </a:r>
          </a:p>
          <a:p>
            <a:r>
              <a:rPr lang="cs-CZ" dirty="0"/>
              <a:t>Autogenerované hlavičky funkcí, protože kompilátor si stěžuje?</a:t>
            </a:r>
          </a:p>
          <a:p>
            <a:endParaRPr lang="cs-CZ" dirty="0"/>
          </a:p>
          <a:p>
            <a:r>
              <a:rPr lang="cs-CZ" dirty="0"/>
              <a:t>A když změníte kód metody, aktualizujete je?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3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813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995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8779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9" name="Picture 8" descr="A cartoon of a superhero">
            <a:extLst>
              <a:ext uri="{FF2B5EF4-FFF2-40B4-BE49-F238E27FC236}">
                <a16:creationId xmlns:a16="http://schemas.microsoft.com/office/drawing/2014/main" id="{6429C581-7B95-5EE5-FC9F-F92C76BB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86" y="2722025"/>
            <a:ext cx="2958111" cy="295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866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7125A-A75C-A795-0531-92816EA6C1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4911" y="1309844"/>
            <a:ext cx="6091286" cy="5175502"/>
          </a:xfrm>
        </p:spPr>
        <p:txBody>
          <a:bodyPr/>
          <a:lstStyle/>
          <a:p>
            <a:r>
              <a:rPr lang="cs-CZ" dirty="0"/>
              <a:t>Agilní vývoj</a:t>
            </a:r>
          </a:p>
          <a:p>
            <a:r>
              <a:rPr lang="cs-CZ" dirty="0"/>
              <a:t>Code Refactoring</a:t>
            </a:r>
          </a:p>
          <a:p>
            <a:pPr lvl="1"/>
            <a:r>
              <a:rPr lang="cs-CZ" dirty="0"/>
              <a:t>Co, jak, proč?</a:t>
            </a:r>
          </a:p>
          <a:p>
            <a:r>
              <a:rPr lang="cs-CZ" dirty="0"/>
              <a:t>Test-Driven-Development</a:t>
            </a:r>
          </a:p>
          <a:p>
            <a:pPr lvl="1"/>
            <a:r>
              <a:rPr lang="cs-CZ" dirty="0"/>
              <a:t>Vývojový cyklus</a:t>
            </a:r>
          </a:p>
          <a:p>
            <a:pPr lvl="1"/>
            <a:r>
              <a:rPr lang="cs-CZ" dirty="0"/>
              <a:t>Unit Testy</a:t>
            </a:r>
          </a:p>
          <a:p>
            <a:pPr lvl="1"/>
            <a:r>
              <a:rPr lang="cs-CZ" dirty="0"/>
              <a:t>Pin-Down Testy a Code Coverage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FED08-5F91-6A8B-0B38-86069BEF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dnešku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5ED789F-C76F-DCC9-ECB0-F1B2E87AA9DF}"/>
              </a:ext>
            </a:extLst>
          </p:cNvPr>
          <p:cNvSpPr txBox="1">
            <a:spLocks/>
          </p:cNvSpPr>
          <p:nvPr/>
        </p:nvSpPr>
        <p:spPr>
          <a:xfrm>
            <a:off x="6696198" y="1309844"/>
            <a:ext cx="5087308" cy="5175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7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Praktická cvičení</a:t>
            </a:r>
          </a:p>
          <a:p>
            <a:pPr lvl="1"/>
            <a:r>
              <a:rPr lang="cs-CZ" dirty="0"/>
              <a:t>Resharper</a:t>
            </a:r>
          </a:p>
          <a:p>
            <a:pPr lvl="1"/>
            <a:r>
              <a:rPr lang="cs-CZ" dirty="0"/>
              <a:t>TDD konvexní obálka</a:t>
            </a:r>
          </a:p>
          <a:p>
            <a:pPr lvl="1"/>
            <a:r>
              <a:rPr lang="cs-CZ" dirty="0"/>
              <a:t>Pin-down 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9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8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266D8-0AE1-5D24-610E-C4795EC01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443" y="914936"/>
            <a:ext cx="4505954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5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2B879-2714-59D4-5AFD-0C5D3B7E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457443" y="914936"/>
            <a:ext cx="4525006" cy="1619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3B850-5B2A-BA2F-E4AA-8D21D6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odbočka: Komentáře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436FD-8370-FEB1-862B-B5C23D70B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03"/>
          <a:stretch/>
        </p:blipFill>
        <p:spPr>
          <a:xfrm>
            <a:off x="871199" y="1194577"/>
            <a:ext cx="2852041" cy="1648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7CA46-0EED-F6EC-E82A-976ABBB488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71199" y="4201081"/>
            <a:ext cx="7240010" cy="1476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3B70-E72D-B576-0043-D886FD15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71199" y="2950276"/>
            <a:ext cx="4182059" cy="11431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8D147-86BA-70D7-CB60-A3DEFD47509A}"/>
              </a:ext>
            </a:extLst>
          </p:cNvPr>
          <p:cNvSpPr txBox="1"/>
          <p:nvPr/>
        </p:nvSpPr>
        <p:spPr>
          <a:xfrm>
            <a:off x="2161365" y="2875525"/>
            <a:ext cx="78692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sz="3600" dirty="0"/>
              <a:t>„Komentáře jsou zbytečné nebo lžou.“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2608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CAED-3CA4-4851-A1D4-6F2AB5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938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to edit Team &amp; Agenda Slides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994613-4B7F-47AB-87E6-FD2843C40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608306"/>
              </p:ext>
            </p:extLst>
          </p:nvPr>
        </p:nvGraphicFramePr>
        <p:xfrm>
          <a:off x="838200" y="1245053"/>
          <a:ext cx="10515600" cy="489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D0848-544C-423D-9B86-8C73935FD83C}"/>
              </a:ext>
            </a:extLst>
          </p:cNvPr>
          <p:cNvCxnSpPr>
            <a:cxnSpLocks/>
          </p:cNvCxnSpPr>
          <p:nvPr/>
        </p:nvCxnSpPr>
        <p:spPr>
          <a:xfrm>
            <a:off x="4180703" y="1552832"/>
            <a:ext cx="659027" cy="443617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003FD3-69D7-4CB0-91BF-EF13E916DE3E}"/>
              </a:ext>
            </a:extLst>
          </p:cNvPr>
          <p:cNvSpPr txBox="1"/>
          <p:nvPr/>
        </p:nvSpPr>
        <p:spPr>
          <a:xfrm>
            <a:off x="1552832" y="44724"/>
            <a:ext cx="306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SmartArt. A popup will display on the left when you try edit it. To add more Team Members or Agenda items, hit the “Enter” key on the last entry.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8B25-0834-4132-A774-968FBEBDECD7}"/>
              </a:ext>
            </a:extLst>
          </p:cNvPr>
          <p:cNvSpPr txBox="1"/>
          <p:nvPr/>
        </p:nvSpPr>
        <p:spPr>
          <a:xfrm>
            <a:off x="412474" y="4793971"/>
            <a:ext cx="310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Click the picture icon to browse for a photo of the corresponding team member.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9DC09-ACB3-4FB6-BF49-4B08DC161C9C}"/>
              </a:ext>
            </a:extLst>
          </p:cNvPr>
          <p:cNvCxnSpPr>
            <a:cxnSpLocks/>
          </p:cNvCxnSpPr>
          <p:nvPr/>
        </p:nvCxnSpPr>
        <p:spPr>
          <a:xfrm flipV="1">
            <a:off x="2981739" y="4649939"/>
            <a:ext cx="870121" cy="409012"/>
          </a:xfrm>
          <a:prstGeom prst="straightConnector1">
            <a:avLst/>
          </a:prstGeom>
          <a:ln>
            <a:solidFill>
              <a:srgbClr val="053D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08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48754B0D-A50A-432F-9BE9-5EE5148874CA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2866141953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750960-E9CD-4BCC-98CF-DFC99B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Meet the Presentation Team</a:t>
            </a:r>
          </a:p>
        </p:txBody>
      </p:sp>
    </p:spTree>
    <p:extLst>
      <p:ext uri="{BB962C8B-B14F-4D97-AF65-F5344CB8AC3E}">
        <p14:creationId xmlns:p14="http://schemas.microsoft.com/office/powerpoint/2010/main" val="347152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EA853003-2956-4920-B444-B00D486F06D8}"/>
              </a:ext>
            </a:extLst>
          </p:cNvPr>
          <p:cNvGraphicFramePr>
            <a:graphicFrameLocks noGrp="1"/>
          </p:cNvGraphicFramePr>
          <p:nvPr>
            <p:ph type="dgm" sz="quarter" idx="10"/>
            <p:extLst>
              <p:ext uri="{D42A27DB-BD31-4B8C-83A1-F6EECF244321}">
                <p14:modId xmlns:p14="http://schemas.microsoft.com/office/powerpoint/2010/main" val="448994777"/>
              </p:ext>
            </p:extLst>
          </p:nvPr>
        </p:nvGraphicFramePr>
        <p:xfrm>
          <a:off x="838200" y="1176338"/>
          <a:ext cx="10515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556A79-3B7B-4054-A379-FA4B48D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8180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44113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179B5-C1C0-4489-803F-15FD407E7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535" y="3626756"/>
            <a:ext cx="390336" cy="321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453AC-1BD2-400C-BD2F-A9C34642F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494" y="4373724"/>
            <a:ext cx="390336" cy="38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85ADE-F667-4E8F-9CE2-0777388969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58" y="3648929"/>
            <a:ext cx="456056" cy="2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E4D94-7416-4090-A8AB-E735AA2A35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583" y="2838242"/>
            <a:ext cx="342042" cy="3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41-A497-4F42-B385-3EFC89A895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45" y="3583775"/>
            <a:ext cx="309467" cy="40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73E34-DCAF-49ED-A877-917DF2FBFE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55" y="4387549"/>
            <a:ext cx="358330" cy="35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B49B1-039E-4202-92D7-5F0F720AE6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428" y="2133330"/>
            <a:ext cx="399092" cy="338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26084-4363-42F4-B494-BE125DD86FF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56" y="3642810"/>
            <a:ext cx="492682" cy="28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76530-9421-46AD-A1D4-B6218E513B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985" y="4379405"/>
            <a:ext cx="374617" cy="37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1CC1A-7501-4A0F-A151-70327EABA0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700" y="4369236"/>
            <a:ext cx="317653" cy="394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FD291-D686-4997-A831-5427DEB459C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066" y="4387549"/>
            <a:ext cx="358330" cy="35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DDB38-6252-47CD-8698-5189160471B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641" y="4411982"/>
            <a:ext cx="411243" cy="30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1C57B-B15B-4AF9-AEBD-39DC49B5015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1" y="4369236"/>
            <a:ext cx="313517" cy="394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CD735-BCB9-4429-9003-948827080F7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82" y="4389575"/>
            <a:ext cx="390905" cy="354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21AE-CAB4-45BE-9D8E-DDE3E770BF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01" y="4373286"/>
            <a:ext cx="342042" cy="386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6C6B8-6A8D-4023-95F9-D99D6E6DAE9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050" y="4363117"/>
            <a:ext cx="317654" cy="407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16E0-E453-49E0-AD1A-E269A8D1629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83" y="4389575"/>
            <a:ext cx="354279" cy="354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894EA-9790-44F6-90A0-4819AB4008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291" y="3575632"/>
            <a:ext cx="297229" cy="423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AC6C5-A63F-4441-A0D5-CA11EF712C8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190" y="2887106"/>
            <a:ext cx="358330" cy="26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64CFA-910B-4D43-918F-8EC5E693E247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95" y="3624496"/>
            <a:ext cx="358330" cy="325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0A4DA7-6D4D-45DD-BB98-85B699C7B6E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218822"/>
            <a:ext cx="378668" cy="16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0A450-C7F4-467F-9F7C-CAB1BC61E67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35" y="3616352"/>
            <a:ext cx="374617" cy="342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0836AF-6503-43F6-8B43-E401B806662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434" y="3634666"/>
            <a:ext cx="423481" cy="30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E63985-AD88-4BCF-9616-67E11C63BB9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785" y="3593945"/>
            <a:ext cx="358330" cy="3868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DD1F68-1979-46DA-B7E1-321F08826E72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543" y="2868750"/>
            <a:ext cx="419430" cy="301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11FB6-6E5C-49EE-B83A-B5E63A7F5814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037" y="2868750"/>
            <a:ext cx="435718" cy="3013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FBA1EA-9860-4139-98F4-34749ACED9FC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326" y="2170000"/>
            <a:ext cx="374618" cy="264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537E03-D6C8-47DC-9AFD-4B7BE70E3BDC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55" y="1400724"/>
            <a:ext cx="411243" cy="317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1131C-321D-40FB-9AFB-F63A6205C1D4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8" y="3608208"/>
            <a:ext cx="366517" cy="358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DA39FE-24D4-4F1D-A2DD-EED1D4D14900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91" y="2889132"/>
            <a:ext cx="484582" cy="260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7F6CDD-3B53-4CA9-8C91-C785C449542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1372241"/>
            <a:ext cx="399092" cy="374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77C2F6-9217-4383-A89C-16D420FA4D33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66" y="1417012"/>
            <a:ext cx="447956" cy="2850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2283B3-2313-4115-B5C4-DD7725A9F85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04" y="2909471"/>
            <a:ext cx="500869" cy="2199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DF1D10-3C34-4397-9813-7200818EB1B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72" y="3549174"/>
            <a:ext cx="248366" cy="476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68A67-9C45-4D90-86A3-59A778F8D58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183" y="2840267"/>
            <a:ext cx="346092" cy="3583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FF10D2-680D-4C1C-BE8E-459A524D769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2" y="1378360"/>
            <a:ext cx="382805" cy="3623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5A0E76-1F12-480F-924E-570BEC9D8DD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73" y="2828072"/>
            <a:ext cx="337992" cy="382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3D932-E035-42DA-95DE-8A95794A895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919" y="2121135"/>
            <a:ext cx="337991" cy="3623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98B6EC-93CB-4BAA-8750-D25D061C9A9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4" y="1380385"/>
            <a:ext cx="358330" cy="358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E7C18E-36E2-4F40-90D5-DC2C8164C3A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71" y="3575632"/>
            <a:ext cx="301365" cy="4234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C751C7-F0EE-4CB2-B921-34C9F280B138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22" y="1380385"/>
            <a:ext cx="358330" cy="3583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D0C051-E1C6-4447-9A2B-877018CB550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3589895"/>
            <a:ext cx="317653" cy="3949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9DCD92-11D8-4CFD-9072-B47D2AB6EF8A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90" y="1404818"/>
            <a:ext cx="431666" cy="309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BE952F-C669-408D-819E-4ECF2384F345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020" y="1380385"/>
            <a:ext cx="358330" cy="358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D35310-9F33-4378-A36C-CD24B90DD5A3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84" y="1357978"/>
            <a:ext cx="325754" cy="4031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AE9300-68C2-42E6-8FEE-9971F0BA297F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356" y="2090583"/>
            <a:ext cx="309467" cy="423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308C-00DB-4A92-B2D9-96160840F834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004" y="1364097"/>
            <a:ext cx="333941" cy="390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31EF28-D3CE-4AEE-B9B9-81591A0B51D3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97" y="2151643"/>
            <a:ext cx="415379" cy="301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C3C8D-004F-44B9-870D-2749666508F4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998" y="2874869"/>
            <a:ext cx="447955" cy="2891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2393A1-A7BC-4ECE-9AB6-040C9A66E91F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18" y="1370216"/>
            <a:ext cx="317654" cy="3786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EFEBF52-C415-4328-A2CA-C5A87F41EA9A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71" y="2811785"/>
            <a:ext cx="305415" cy="415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F457692-BD7D-4D0A-88E4-92C0A268668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73" y="2123160"/>
            <a:ext cx="366517" cy="35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F68810-D1D2-4791-A332-BEDCE18FDE6D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543" y="2147593"/>
            <a:ext cx="427530" cy="3094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C4B7C7-3969-4400-84ED-CBE022CF7244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076" y="2188313"/>
            <a:ext cx="480444" cy="2280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986B30-05A6-4B7A-B47F-5F4D96832CB0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214" y="2842293"/>
            <a:ext cx="390905" cy="354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934D8E-BB1F-475E-A1CE-F5FA5C2401BD}"/>
              </a:ext>
            </a:extLst>
          </p:cNvPr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198" y="2125186"/>
            <a:ext cx="390905" cy="3542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36E9A1F-7A49-477C-AB60-E9B926816A82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163" y="2184220"/>
            <a:ext cx="553782" cy="2362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44445DD-3983-4620-B7F5-B66F583FCC59}"/>
              </a:ext>
            </a:extLst>
          </p:cNvPr>
          <p:cNvPicPr>
            <a:picLocks noChangeAspect="1"/>
          </p:cNvPicPr>
          <p:nvPr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58" y="1412962"/>
            <a:ext cx="456056" cy="2931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1755F4-A621-4B1C-B91B-42737ED28A70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60" y="4391643"/>
            <a:ext cx="411243" cy="350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0BB0B5-429B-4FF8-931E-37577D103227}"/>
              </a:ext>
            </a:extLst>
          </p:cNvPr>
          <p:cNvPicPr>
            <a:picLocks noChangeAspect="1"/>
          </p:cNvPicPr>
          <p:nvPr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019" y="2163881"/>
            <a:ext cx="464156" cy="2769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8D997D-5E16-4C03-A870-57DA91F71437}"/>
              </a:ext>
            </a:extLst>
          </p:cNvPr>
          <p:cNvPicPr>
            <a:picLocks noChangeAspect="1"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1" y="2848411"/>
            <a:ext cx="329805" cy="3420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8628F2-AE24-46F6-8ED0-7F4EF588C4FE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807" y="4365485"/>
            <a:ext cx="386196" cy="402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C7F8040-791D-4C89-8545-C48991C7859B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29" y="2129574"/>
            <a:ext cx="369937" cy="3455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A10F74-2D94-495A-8593-D81254298B50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40" y="1417255"/>
            <a:ext cx="434976" cy="2846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9B5641-EAA4-4776-A3C8-CC7FC86EE52F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8" y="4398006"/>
            <a:ext cx="378024" cy="337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22A1873-F86F-4C6F-A409-712104471863}"/>
              </a:ext>
            </a:extLst>
          </p:cNvPr>
          <p:cNvPicPr>
            <a:picLocks noChangeAspect="1"/>
          </p:cNvPicPr>
          <p:nvPr/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732" y="3606491"/>
            <a:ext cx="349633" cy="3617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6F1538-EBA4-4F28-8363-3E4FF5690BCF}"/>
              </a:ext>
            </a:extLst>
          </p:cNvPr>
          <p:cNvPicPr>
            <a:picLocks noChangeAspect="1"/>
          </p:cNvPicPr>
          <p:nvPr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891" y="2828398"/>
            <a:ext cx="333374" cy="3820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2183C4-B43F-4F1B-B9A8-A5B12EEFB76B}"/>
              </a:ext>
            </a:extLst>
          </p:cNvPr>
          <p:cNvSpPr txBox="1"/>
          <p:nvPr/>
        </p:nvSpPr>
        <p:spPr>
          <a:xfrm>
            <a:off x="0" y="5526305"/>
            <a:ext cx="12192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don’t see what you’re looking for,</a:t>
            </a:r>
            <a:b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the Marketing Portal or send specific requests to 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  <a:hlinkClick r:id="rId70"/>
              </a:rPr>
              <a:t>brett@iconics.com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0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A5BF6CE5-85EC-4EB0-8397-8C563E764AD4}"/>
              </a:ext>
            </a:extLst>
          </p:cNvPr>
          <p:cNvSpPr/>
          <p:nvPr/>
        </p:nvSpPr>
        <p:spPr>
          <a:xfrm>
            <a:off x="6096000" y="0"/>
            <a:ext cx="6096001" cy="5958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0242E-6DD1-4FE5-AAC7-728172E8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20050"/>
            <a:ext cx="10515600" cy="77082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 Logos</a:t>
            </a:r>
          </a:p>
        </p:txBody>
      </p:sp>
      <p:pic>
        <p:nvPicPr>
          <p:cNvPr id="72" name="Picture 71" descr="A black background with red text&#10;&#10;Description automatically generated with medium confidence">
            <a:extLst>
              <a:ext uri="{FF2B5EF4-FFF2-40B4-BE49-F238E27FC236}">
                <a16:creationId xmlns:a16="http://schemas.microsoft.com/office/drawing/2014/main" id="{8B7CECAE-DF3E-4FD5-96BE-B6E79C330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087948"/>
            <a:ext cx="2069176" cy="3641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90B7D8E-1D40-4960-83AD-13061D4000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1791586"/>
            <a:ext cx="1992595" cy="235986"/>
          </a:xfrm>
          <a:prstGeom prst="rect">
            <a:avLst/>
          </a:prstGeom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5FDC98B9-6994-4E63-A00E-DA14704F2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367072"/>
            <a:ext cx="1442486" cy="242238"/>
          </a:xfrm>
          <a:prstGeom prst="rect">
            <a:avLst/>
          </a:prstGeom>
        </p:spPr>
      </p:pic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7BFBA9D7-34E1-40C8-95E4-DE17FE9968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2948810"/>
            <a:ext cx="2234836" cy="2969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87E3BB-E653-43DA-BBA9-564BD9561C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3585246"/>
            <a:ext cx="2259841" cy="296936"/>
          </a:xfrm>
          <a:prstGeom prst="rect">
            <a:avLst/>
          </a:prstGeom>
        </p:spPr>
      </p:pic>
      <p:pic>
        <p:nvPicPr>
          <p:cNvPr id="84" name="Picture 83" descr="Logo&#10;&#10;Description automatically generated">
            <a:extLst>
              <a:ext uri="{FF2B5EF4-FFF2-40B4-BE49-F238E27FC236}">
                <a16:creationId xmlns:a16="http://schemas.microsoft.com/office/drawing/2014/main" id="{2FFC9685-1535-442E-9614-76FFBD7A99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221682"/>
            <a:ext cx="1647211" cy="235986"/>
          </a:xfrm>
          <a:prstGeom prst="rect">
            <a:avLst/>
          </a:prstGeom>
        </p:spPr>
      </p:pic>
      <p:pic>
        <p:nvPicPr>
          <p:cNvPr id="86" name="Picture 85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47CC676-EC20-4063-9BDE-A412E59C633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4797168"/>
            <a:ext cx="2126998" cy="306313"/>
          </a:xfrm>
          <a:prstGeom prst="rect">
            <a:avLst/>
          </a:prstGeom>
        </p:spPr>
      </p:pic>
      <p:pic>
        <p:nvPicPr>
          <p:cNvPr id="88" name="Picture 87" descr="Text&#10;&#10;Description automatically generated">
            <a:extLst>
              <a:ext uri="{FF2B5EF4-FFF2-40B4-BE49-F238E27FC236}">
                <a16:creationId xmlns:a16="http://schemas.microsoft.com/office/drawing/2014/main" id="{BCC40D13-9D21-4624-A61D-F1ABE4B813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83" y="5442980"/>
            <a:ext cx="2403617" cy="307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1C98DA0-1DC1-42D3-B7C4-77E43F925AE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087948"/>
            <a:ext cx="2053544" cy="235986"/>
          </a:xfrm>
          <a:prstGeom prst="rect">
            <a:avLst/>
          </a:prstGeom>
        </p:spPr>
      </p:pic>
      <p:pic>
        <p:nvPicPr>
          <p:cNvPr id="92" name="Picture 9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3C525C-0A3E-4703-9394-3A1EC213584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1694961"/>
            <a:ext cx="1262758" cy="235986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2CA20A74-9E71-45B5-B9F0-CA8A462E521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301974"/>
            <a:ext cx="1314331" cy="235986"/>
          </a:xfrm>
          <a:prstGeom prst="rect">
            <a:avLst/>
          </a:prstGeom>
        </p:spPr>
      </p:pic>
      <p:pic>
        <p:nvPicPr>
          <p:cNvPr id="96" name="Picture 95" descr="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E1E47C-AA21-41E1-872D-94FE13FBA8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2908987"/>
            <a:ext cx="1606577" cy="235986"/>
          </a:xfrm>
          <a:prstGeom prst="rect">
            <a:avLst/>
          </a:prstGeom>
        </p:spPr>
      </p:pic>
      <p:pic>
        <p:nvPicPr>
          <p:cNvPr id="98" name="Picture 97" descr="A picture containing logo&#10;&#10;Description automatically generated">
            <a:extLst>
              <a:ext uri="{FF2B5EF4-FFF2-40B4-BE49-F238E27FC236}">
                <a16:creationId xmlns:a16="http://schemas.microsoft.com/office/drawing/2014/main" id="{C1BDD373-405E-4D3F-B310-C800931FE91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3516000"/>
            <a:ext cx="2319228" cy="296936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F94F312F-0603-4348-B10E-A48001F6C84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183963"/>
            <a:ext cx="2061363" cy="296936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17C234D-EC7D-4B69-A7B6-A961711E01B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4851926"/>
            <a:ext cx="1319020" cy="235986"/>
          </a:xfrm>
          <a:prstGeom prst="rect">
            <a:avLst/>
          </a:prstGeom>
        </p:spPr>
      </p:pic>
      <p:pic>
        <p:nvPicPr>
          <p:cNvPr id="104" name="Picture 103" descr="Logo&#10;&#10;Description automatically generated with medium confidence">
            <a:extLst>
              <a:ext uri="{FF2B5EF4-FFF2-40B4-BE49-F238E27FC236}">
                <a16:creationId xmlns:a16="http://schemas.microsoft.com/office/drawing/2014/main" id="{AD1B861A-1294-412E-BFEF-5727F08A672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089" y="5458940"/>
            <a:ext cx="1584699" cy="2359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B7594F0-D649-42FC-AB84-94699318B40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087948"/>
            <a:ext cx="2069176" cy="36413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849342D-8654-4A0A-A463-A853BB8E083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1791889"/>
            <a:ext cx="1992595" cy="2359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519CFB1-457B-4166-842A-9FA40FB6F40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2367678"/>
            <a:ext cx="1442486" cy="24223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A3F3803-BB5A-436E-AD46-95B733452EB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2949719"/>
            <a:ext cx="2234834" cy="29693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4667318-17BF-4F33-AEB6-EF6122C0836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3586459"/>
            <a:ext cx="2259839" cy="29693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605BE9A-9C50-475A-BC4B-5AF9B8368D03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223199"/>
            <a:ext cx="1647211" cy="235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9A9BFD4-8795-4570-94BD-04773FD1F651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59" y="4798988"/>
            <a:ext cx="2126998" cy="30418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92BAC03-45F6-4032-976A-B4A8EBD369F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560" y="5442980"/>
            <a:ext cx="2403614" cy="307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B87717F-BF3F-46CA-9269-341238D18967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087948"/>
            <a:ext cx="2053544" cy="23598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7FBFBB0-46BB-47A8-A89A-0E88150DD9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1693823"/>
            <a:ext cx="1262758" cy="23598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89501E0-4091-49A6-ACBE-FBD850D9990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299698"/>
            <a:ext cx="1314331" cy="2359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132D39F-FEBD-4455-9867-49F6313D6AC4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2905573"/>
            <a:ext cx="1606577" cy="23598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98243A4-960D-4033-A563-EBE5C7D53241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3511448"/>
            <a:ext cx="2319227" cy="2969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46927DA-C902-4B95-8758-26792887501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6" y="4178274"/>
            <a:ext cx="2061361" cy="29693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9D76C9E-99CA-4851-A229-B86F987ECB90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4845100"/>
            <a:ext cx="1319020" cy="23598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69F2222-4EBF-4D10-8CE8-8812281B06DE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965" y="5450978"/>
            <a:ext cx="1584699" cy="23598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250DA1-E52C-4483-A489-2C50C28CC627}"/>
              </a:ext>
            </a:extLst>
          </p:cNvPr>
          <p:cNvSpPr txBox="1"/>
          <p:nvPr/>
        </p:nvSpPr>
        <p:spPr>
          <a:xfrm>
            <a:off x="0" y="5958509"/>
            <a:ext cx="12192000" cy="921845"/>
          </a:xfrm>
          <a:prstGeom prst="rect">
            <a:avLst/>
          </a:prstGeom>
          <a:solidFill>
            <a:schemeClr val="accent3"/>
          </a:solidFill>
        </p:spPr>
        <p:txBody>
          <a:bodyPr wrap="square" tIns="9144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Don’t see what you need? Check the complete list of logos here:</a:t>
            </a:r>
            <a:b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hlinkClick r:id="rId35"/>
              </a:rPr>
              <a:t>https://iconics.sharepoint.com/:f:/r/sites/MarketingPortal/Graphics/_ICONICS%20logos?csf=1&amp;web=1&amp;e=7uW9G9</a:t>
            </a:r>
            <a:endParaRPr lang="en-US" sz="1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5CAE-611C-4BA5-BDAE-56597CAF90C5}"/>
              </a:ext>
            </a:extLst>
          </p:cNvPr>
          <p:cNvSpPr txBox="1"/>
          <p:nvPr/>
        </p:nvSpPr>
        <p:spPr>
          <a:xfrm>
            <a:off x="4030394" y="6570004"/>
            <a:ext cx="4131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© ICONICS Inc., 2021</a:t>
            </a:r>
          </a:p>
        </p:txBody>
      </p:sp>
    </p:spTree>
    <p:extLst>
      <p:ext uri="{BB962C8B-B14F-4D97-AF65-F5344CB8AC3E}">
        <p14:creationId xmlns:p14="http://schemas.microsoft.com/office/powerpoint/2010/main" val="145949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2A68A-D510-85EF-BCC7-1B523AF802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 err="1"/>
              <a:t>Iterativn</a:t>
            </a:r>
            <a:r>
              <a:rPr lang="cs-CZ" sz="2800" dirty="0"/>
              <a:t>í proces vývoje</a:t>
            </a:r>
          </a:p>
          <a:p>
            <a:r>
              <a:rPr lang="cs-CZ" sz="2800" dirty="0"/>
              <a:t>Změna zadání je vítána</a:t>
            </a:r>
          </a:p>
          <a:p>
            <a:r>
              <a:rPr lang="cs-CZ" sz="2800" dirty="0"/>
              <a:t>„Zákazník“ je součástí týmu</a:t>
            </a:r>
          </a:p>
          <a:p>
            <a:r>
              <a:rPr lang="cs-CZ" sz="2800" dirty="0"/>
              <a:t>Testování je součástí vývoje</a:t>
            </a:r>
          </a:p>
          <a:p>
            <a:endParaRPr lang="it-IT" sz="2000" dirty="0"/>
          </a:p>
          <a:p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6D4FBA-6BC1-5573-7DAA-2747050A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Agiln</a:t>
            </a:r>
            <a:r>
              <a:rPr lang="cs-CZ" dirty="0"/>
              <a:t>í Vývoj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BE6F-D754-C441-F8F7-831099B4DE68}"/>
              </a:ext>
            </a:extLst>
          </p:cNvPr>
          <p:cNvSpPr txBox="1"/>
          <p:nvPr/>
        </p:nvSpPr>
        <p:spPr>
          <a:xfrm>
            <a:off x="210152" y="5247664"/>
            <a:ext cx="5608948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Jednotlivci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interakce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nástroji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Fungující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software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vyčerpávající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dokumentací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Spolupráce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zákazníkem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vyjednáváním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smlouvě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Reagování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změny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před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dodržováním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plánu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4B8EDB-A640-65FB-9781-A6D2439F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13" y="914936"/>
            <a:ext cx="6080384" cy="35238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C3E3F22-E4AE-B251-B7B6-227B3C67C80C}"/>
              </a:ext>
            </a:extLst>
          </p:cNvPr>
          <p:cNvSpPr txBox="1"/>
          <p:nvPr/>
        </p:nvSpPr>
        <p:spPr>
          <a:xfrm>
            <a:off x="7637737" y="4300246"/>
            <a:ext cx="2570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200" dirty="0" err="1"/>
              <a:t>Agile</a:t>
            </a:r>
            <a:r>
              <a:rPr lang="cs-CZ" sz="1200" dirty="0"/>
              <a:t> </a:t>
            </a:r>
            <a:r>
              <a:rPr lang="cs-CZ" sz="1200" dirty="0" err="1"/>
              <a:t>Wordcloud</a:t>
            </a:r>
            <a:r>
              <a:rPr lang="cs-CZ" sz="1200" dirty="0"/>
              <a:t> by </a:t>
            </a:r>
            <a:r>
              <a:rPr lang="cs-CZ" sz="1200" dirty="0" err="1"/>
              <a:t>Llewelyn</a:t>
            </a:r>
            <a:r>
              <a:rPr lang="cs-CZ" sz="1200" dirty="0"/>
              <a:t> </a:t>
            </a:r>
            <a:r>
              <a:rPr lang="cs-CZ" sz="1200" dirty="0" err="1"/>
              <a:t>Falco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D6BB9-9FD1-79E4-EA8E-6DAC86E7A85D}"/>
              </a:ext>
            </a:extLst>
          </p:cNvPr>
          <p:cNvSpPr txBox="1"/>
          <p:nvPr/>
        </p:nvSpPr>
        <p:spPr>
          <a:xfrm>
            <a:off x="6086774" y="5524664"/>
            <a:ext cx="577677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3">
                    <a:lumMod val="50000"/>
                  </a:schemeClr>
                </a:solidFill>
              </a:rPr>
              <a:t>Don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’t let process get in the way of getting things done.</a:t>
            </a:r>
          </a:p>
          <a:p>
            <a:pPr algn="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- Llewelyn Falco</a:t>
            </a:r>
          </a:p>
        </p:txBody>
      </p:sp>
    </p:spTree>
    <p:extLst>
      <p:ext uri="{BB962C8B-B14F-4D97-AF65-F5344CB8AC3E}">
        <p14:creationId xmlns:p14="http://schemas.microsoft.com/office/powerpoint/2010/main" val="30625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Změna kódu</a:t>
            </a:r>
          </a:p>
          <a:p>
            <a:pPr lvl="1"/>
            <a:r>
              <a:rPr lang="cs-CZ" dirty="0"/>
              <a:t>Nemění existující funkci</a:t>
            </a:r>
          </a:p>
          <a:p>
            <a:pPr lvl="2"/>
            <a:r>
              <a:rPr lang="cs-CZ" dirty="0"/>
              <a:t>Může ale přidat novou</a:t>
            </a:r>
          </a:p>
          <a:p>
            <a:pPr lvl="1"/>
            <a:r>
              <a:rPr lang="cs-CZ" dirty="0"/>
              <a:t>Zlepšuje design, strukturu, implementaci (=</a:t>
            </a:r>
            <a:r>
              <a:rPr lang="en-US" dirty="0"/>
              <a:t>&gt; </a:t>
            </a:r>
            <a:r>
              <a:rPr lang="cs-CZ" dirty="0"/>
              <a:t>kvalitu a čitelnost</a:t>
            </a:r>
            <a:r>
              <a:rPr lang="en-US" dirty="0"/>
              <a:t>)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Co?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7C28-EF39-3481-4F9D-09F649648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cs-CZ" dirty="0"/>
              <a:t>Pomocí specializovaných nástrojů</a:t>
            </a:r>
          </a:p>
          <a:p>
            <a:pPr lvl="1"/>
            <a:r>
              <a:rPr lang="cs-CZ" dirty="0"/>
              <a:t>Re-Sharper</a:t>
            </a:r>
            <a:r>
              <a:rPr lang="en-US" dirty="0"/>
              <a:t>/Rider/WebStorm</a:t>
            </a:r>
            <a:endParaRPr lang="cs-CZ" dirty="0"/>
          </a:p>
          <a:p>
            <a:pPr lvl="1"/>
            <a:r>
              <a:rPr lang="en-US" dirty="0"/>
              <a:t>Visual Studio</a:t>
            </a:r>
            <a:r>
              <a:rPr lang="cs-CZ" dirty="0"/>
              <a:t> (Pozor na UI)</a:t>
            </a:r>
          </a:p>
          <a:p>
            <a:r>
              <a:rPr lang="cs-CZ" dirty="0"/>
              <a:t>Unit testing</a:t>
            </a:r>
          </a:p>
          <a:p>
            <a:pPr lvl="1"/>
            <a:r>
              <a:rPr lang="cs-CZ" dirty="0"/>
              <a:t>Malé části kódu</a:t>
            </a:r>
          </a:p>
          <a:p>
            <a:pPr lvl="1"/>
            <a:r>
              <a:rPr lang="cs-CZ" dirty="0"/>
              <a:t>Oddělitelné od zbytku</a:t>
            </a:r>
          </a:p>
          <a:p>
            <a:pPr lvl="1"/>
            <a:r>
              <a:rPr lang="cs-CZ" dirty="0"/>
              <a:t>Snadno automatizovatelné</a:t>
            </a:r>
          </a:p>
          <a:p>
            <a:pPr lvl="1"/>
            <a:r>
              <a:rPr lang="cs-CZ" dirty="0"/>
              <a:t>Pozor: úspěšné unit testy neznamenají nutně bezchybnost!</a:t>
            </a:r>
            <a:endParaRPr lang="en-US" dirty="0"/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Arlo’s Commit Notation</a:t>
            </a:r>
            <a:endParaRPr lang="cs-CZ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0E7C7-67D1-C341-5B96-288EC91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Refactoring</a:t>
            </a:r>
            <a:r>
              <a:rPr lang="cs-CZ" dirty="0"/>
              <a:t> – Jak?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4560D-4F9E-6B4C-12D2-FDF856F8E33F}"/>
              </a:ext>
            </a:extLst>
          </p:cNvPr>
          <p:cNvGrpSpPr/>
          <p:nvPr/>
        </p:nvGrpSpPr>
        <p:grpSpPr>
          <a:xfrm>
            <a:off x="6806043" y="2384383"/>
            <a:ext cx="4008388" cy="646331"/>
            <a:chOff x="8039648" y="2148713"/>
            <a:chExt cx="4008388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EF3D-26C5-5D6A-D2B8-3ED47028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925" y="2177011"/>
              <a:ext cx="3839111" cy="56205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D8BFF-FD40-8F5A-8E6F-DE76A354DED3}"/>
                </a:ext>
              </a:extLst>
            </p:cNvPr>
            <p:cNvSpPr txBox="1"/>
            <p:nvPr/>
          </p:nvSpPr>
          <p:spPr>
            <a:xfrm>
              <a:off x="8039648" y="214871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4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cs-CZ" dirty="0"/>
              <a:t>Zlepšení existujícího kódu</a:t>
            </a:r>
          </a:p>
          <a:p>
            <a:r>
              <a:rPr lang="cs-CZ" dirty="0"/>
              <a:t>Hledání/oprava chyb</a:t>
            </a:r>
            <a:endParaRPr lang="en-US" dirty="0"/>
          </a:p>
          <a:p>
            <a:r>
              <a:rPr lang="cs-CZ" dirty="0"/>
              <a:t>Psaní nového kódu</a:t>
            </a:r>
          </a:p>
          <a:p>
            <a:r>
              <a:rPr lang="cs-CZ" dirty="0"/>
              <a:t>Součást TDD</a:t>
            </a:r>
          </a:p>
          <a:p>
            <a:r>
              <a:rPr lang="cs-CZ" dirty="0"/>
              <a:t>Otestovaný kód</a:t>
            </a:r>
          </a:p>
          <a:p>
            <a:r>
              <a:rPr lang="cs-CZ" dirty="0"/>
              <a:t>Rozšiřitelnost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7B2F7-4B3C-3C5C-C3C4-4EE13E728B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978" y="1052632"/>
            <a:ext cx="5355207" cy="5173317"/>
          </a:xfrm>
        </p:spPr>
        <p:txBody>
          <a:bodyPr/>
          <a:lstStyle/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Clutter</a:t>
            </a:r>
          </a:p>
          <a:p>
            <a:pPr lvl="1"/>
            <a:r>
              <a:rPr lang="en-US" dirty="0"/>
              <a:t>Bad Names</a:t>
            </a:r>
          </a:p>
          <a:p>
            <a:pPr lvl="1"/>
            <a:r>
              <a:rPr lang="en-US" dirty="0"/>
              <a:t>Long Lines</a:t>
            </a:r>
          </a:p>
          <a:p>
            <a:pPr lvl="1"/>
            <a:r>
              <a:rPr lang="en-US" dirty="0"/>
              <a:t>Long Methods</a:t>
            </a:r>
          </a:p>
          <a:p>
            <a:pPr lvl="1"/>
            <a:r>
              <a:rPr lang="en-US" dirty="0"/>
              <a:t>Duplication</a:t>
            </a:r>
          </a:p>
          <a:p>
            <a:pPr lvl="1"/>
            <a:r>
              <a:rPr lang="en-US" dirty="0"/>
              <a:t>Inconsistency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09422-12CF-834A-3671-663951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Code Refactoring – Proč?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76E8-CCBF-BF3D-3431-4E15A8BDD293}"/>
              </a:ext>
            </a:extLst>
          </p:cNvPr>
          <p:cNvGrpSpPr/>
          <p:nvPr/>
        </p:nvGrpSpPr>
        <p:grpSpPr>
          <a:xfrm>
            <a:off x="6546698" y="3013407"/>
            <a:ext cx="3962400" cy="1798082"/>
            <a:chOff x="6867427" y="4112317"/>
            <a:chExt cx="3962400" cy="1798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DB00E-4AC1-B5E9-FBCC-3E1A82AB1C87}"/>
                </a:ext>
              </a:extLst>
            </p:cNvPr>
            <p:cNvSpPr txBox="1"/>
            <p:nvPr/>
          </p:nvSpPr>
          <p:spPr>
            <a:xfrm>
              <a:off x="8007499" y="5541067"/>
              <a:ext cx="16822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dirty="0"/>
                <a:t>Sparrow Decks</a:t>
              </a:r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4D5828-E8CB-BEB3-014C-D559DF440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427" y="4112317"/>
              <a:ext cx="3962400" cy="142875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A3DD09-F5FB-4DBE-7CA1-07576ED67CDD}"/>
              </a:ext>
            </a:extLst>
          </p:cNvPr>
          <p:cNvSpPr txBox="1"/>
          <p:nvPr/>
        </p:nvSpPr>
        <p:spPr>
          <a:xfrm>
            <a:off x="5453580" y="4810645"/>
            <a:ext cx="614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hlinkClick r:id="rId3"/>
              </a:rPr>
              <a:t>https://llewellynfalco.blogspot.com/p/sparrow-decks.html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9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DA9CB-608F-AF1C-C9C8-C1D4F8E5F5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0F95E-A704-A79C-6907-94110B77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Clutter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93B25-9C17-075C-A4D6-ED566665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1618997"/>
            <a:ext cx="864990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30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 Template">
  <a:themeElements>
    <a:clrScheme name="10.97">
      <a:dk1>
        <a:srgbClr val="323232"/>
      </a:dk1>
      <a:lt1>
        <a:sysClr val="window" lastClr="FFFFFF"/>
      </a:lt1>
      <a:dk2>
        <a:srgbClr val="696969"/>
      </a:dk2>
      <a:lt2>
        <a:srgbClr val="EAEAEA"/>
      </a:lt2>
      <a:accent1>
        <a:srgbClr val="00528B"/>
      </a:accent1>
      <a:accent2>
        <a:srgbClr val="1D8AC2"/>
      </a:accent2>
      <a:accent3>
        <a:srgbClr val="D9F2FE"/>
      </a:accent3>
      <a:accent4>
        <a:srgbClr val="003C64"/>
      </a:accent4>
      <a:accent5>
        <a:srgbClr val="952157"/>
      </a:accent5>
      <a:accent6>
        <a:srgbClr val="711943"/>
      </a:accent6>
      <a:hlink>
        <a:srgbClr val="1D8AC2"/>
      </a:hlink>
      <a:folHlink>
        <a:srgbClr val="00528B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EAE80F0F7DF4A84B30CFEBAFEB868" ma:contentTypeVersion="22" ma:contentTypeDescription="Create a new document." ma:contentTypeScope="" ma:versionID="bed590617b8750c097f21f8ece6f1cbd">
  <xsd:schema xmlns:xsd="http://www.w3.org/2001/XMLSchema" xmlns:xs="http://www.w3.org/2001/XMLSchema" xmlns:p="http://schemas.microsoft.com/office/2006/metadata/properties" xmlns:ns2="f4cae840-bab3-4360-a79a-6e3ca85fece2" xmlns:ns3="2c1ec6f0-867d-4b0e-9575-1912af0b1582" xmlns:ns4="http://schemas.microsoft.com/sharepoint/v4" targetNamespace="http://schemas.microsoft.com/office/2006/metadata/properties" ma:root="true" ma:fieldsID="36e0bd4326de5a1170b752d778151bd0" ns2:_="" ns3:_="" ns4:_="">
    <xsd:import namespace="f4cae840-bab3-4360-a79a-6e3ca85fece2"/>
    <xsd:import namespace="2c1ec6f0-867d-4b0e-9575-1912af0b158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dvzv" minOccurs="0"/>
                <xsd:element ref="ns3:Needs_x0020_Update" minOccurs="0"/>
                <xsd:element ref="ns4:IconOverla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ae840-bab3-4360-a79a-6e3ca85fece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displayName="TaxKeywordTaxHTField" ma:hidden="true" ma:internalName="TaxKeywordTaxHTField">
      <xsd:simpleType>
        <xsd:restriction base="dms:Note"/>
      </xsd:simpleType>
    </xsd:element>
    <xsd:element name="TaxCatchAll" ma:index="9" nillable="true" ma:displayName="Taxonomy Catch All Column" ma:hidden="true" ma:list="{4c8d2c70-66d6-478d-b3e5-9b4cdf81ce20}" ma:internalName="TaxCatchAll" ma:showField="CatchAllData" ma:web="f4cae840-bab3-4360-a79a-6e3ca85fe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ec6f0-867d-4b0e-9575-1912af0b1582" elementFormDefault="qualified">
    <xsd:import namespace="http://schemas.microsoft.com/office/2006/documentManagement/types"/>
    <xsd:import namespace="http://schemas.microsoft.com/office/infopath/2007/PartnerControls"/>
    <xsd:element name="dvzv" ma:index="10" nillable="true" ma:displayName="Text" ma:internalName="dvzv" ma:readOnly="false">
      <xsd:simpleType>
        <xsd:restriction base="dms:Text"/>
      </xsd:simpleType>
    </xsd:element>
    <xsd:element name="Needs_x0020_Update" ma:index="11" nillable="true" ma:displayName="Needs Update" ma:default="0" ma:description="Check this if the file is in need of updating." ma:internalName="Needs_x0020_Update" ma:readOnly="false">
      <xsd:simpleType>
        <xsd:restriction base="dms:Boolean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937b64f-f655-453f-b705-1731330732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eds_x0020_Update xmlns="2c1ec6f0-867d-4b0e-9575-1912af0b1582">false</Needs_x0020_Update>
    <TaxKeywordTaxHTField xmlns="f4cae840-bab3-4360-a79a-6e3ca85fece2" xsi:nil="true"/>
    <TaxCatchAll xmlns="f4cae840-bab3-4360-a79a-6e3ca85fece2" xsi:nil="true"/>
    <dvzv xmlns="2c1ec6f0-867d-4b0e-9575-1912af0b1582" xsi:nil="true"/>
    <IconOverlay xmlns="http://schemas.microsoft.com/sharepoint/v4" xsi:nil="true"/>
    <SharedWithUsers xmlns="f4cae840-bab3-4360-a79a-6e3ca85fece2">
      <UserInfo>
        <DisplayName>Nicole Carter</DisplayName>
        <AccountId>24</AccountId>
        <AccountType/>
      </UserInfo>
    </SharedWithUsers>
    <lcf76f155ced4ddcb4097134ff3c332f xmlns="2c1ec6f0-867d-4b0e-9575-1912af0b158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300AA62-0BD7-482A-B6B2-EDDC653EA2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cae840-bab3-4360-a79a-6e3ca85fece2"/>
    <ds:schemaRef ds:uri="2c1ec6f0-867d-4b0e-9575-1912af0b158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06FF0B-9610-4561-8200-218090B11D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8C153C-4F97-445D-9A0D-8F8E4EB1DB6B}">
  <ds:schemaRefs>
    <ds:schemaRef ds:uri="http://schemas.openxmlformats.org/package/2006/metadata/core-properties"/>
    <ds:schemaRef ds:uri="f4cae840-bab3-4360-a79a-6e3ca85fece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sharepoint/v4"/>
    <ds:schemaRef ds:uri="2c1ec6f0-867d-4b0e-9575-1912af0b158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11456</TotalTime>
  <Words>852</Words>
  <Application>Microsoft Office PowerPoint</Application>
  <PresentationFormat>Widescreen</PresentationFormat>
  <Paragraphs>171</Paragraphs>
  <Slides>37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Aptos</vt:lpstr>
      <vt:lpstr>Arial</vt:lpstr>
      <vt:lpstr>Arial Black</vt:lpstr>
      <vt:lpstr>Calibri</vt:lpstr>
      <vt:lpstr>Segoe UI</vt:lpstr>
      <vt:lpstr>Segoe UI Semilight</vt:lpstr>
      <vt:lpstr>Times New Roman</vt:lpstr>
      <vt:lpstr>Title Master Template</vt:lpstr>
      <vt:lpstr>Agile Development Test-Driven Development and Code Refactoring</vt:lpstr>
      <vt:lpstr>O mně</vt:lpstr>
      <vt:lpstr>O dnešku</vt:lpstr>
      <vt:lpstr>Agilní Vývoj</vt:lpstr>
      <vt:lpstr>Code Refactoring – Co?</vt:lpstr>
      <vt:lpstr>Code Refactoring – Jak?</vt:lpstr>
      <vt:lpstr>Code Refactoring – Proč?</vt:lpstr>
      <vt:lpstr>Code Refactoring – Proč?</vt:lpstr>
      <vt:lpstr>Clutter</vt:lpstr>
      <vt:lpstr>Bad Names</vt:lpstr>
      <vt:lpstr>Long Lines</vt:lpstr>
      <vt:lpstr>Long Methods</vt:lpstr>
      <vt:lpstr>Duplication</vt:lpstr>
      <vt:lpstr>Inconsistency</vt:lpstr>
      <vt:lpstr>Praktické cvičení: Resharper</vt:lpstr>
      <vt:lpstr>Test-Driven Development</vt:lpstr>
      <vt:lpstr>Praktické cvičení: TDD Konvexní obálka</vt:lpstr>
      <vt:lpstr>Programming by red</vt:lpstr>
      <vt:lpstr>Programming by red</vt:lpstr>
      <vt:lpstr>Programming by red</vt:lpstr>
      <vt:lpstr>Code Coverage</vt:lpstr>
      <vt:lpstr>Praktické cvičení: </vt:lpstr>
      <vt:lpstr>Zdroje</vt:lpstr>
      <vt:lpstr>PowerPoint Presentation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Malá odbočka: Komentáře</vt:lpstr>
      <vt:lpstr>How to edit Team &amp; Agenda Slides</vt:lpstr>
      <vt:lpstr>Meet the Presentation Team</vt:lpstr>
      <vt:lpstr>Agenda</vt:lpstr>
      <vt:lpstr>Icons</vt:lpstr>
      <vt:lpstr>Product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ICONICS Presentation</dc:title>
  <dc:creator>ICONICS</dc:creator>
  <cp:lastModifiedBy>Tomas Vomacka</cp:lastModifiedBy>
  <cp:revision>51</cp:revision>
  <dcterms:created xsi:type="dcterms:W3CDTF">2020-01-29T15:51:47Z</dcterms:created>
  <dcterms:modified xsi:type="dcterms:W3CDTF">2024-04-29T19:21:35Z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0x010100A62EAE80F0F7DF4A84B30CFEBAFEB868</vt:lpwstr>
  </property>
  <property fmtid="{D5CDD505-2E9C-101B-9397-08002B2CF9AE}" pid="3" name="TaxCatchAll">
    <vt:lpwstr/>
  </property>
  <property fmtid="{D5CDD505-2E9C-101B-9397-08002B2CF9AE}" pid="4" name="Enterprise_x0020_Keywords">
    <vt:lpwstr/>
  </property>
  <property fmtid="{D5CDD505-2E9C-101B-9397-08002B2CF9AE}" pid="5" name="TaxKeywordTaxHTField">
    <vt:lpwstr/>
  </property>
  <property fmtid="{D5CDD505-2E9C-101B-9397-08002B2CF9AE}" pid="6" name="Enterprise Keywords">
    <vt:lpwstr/>
  </property>
  <property fmtid="{D5CDD505-2E9C-101B-9397-08002B2CF9AE}" pid="7" name="Author">
    <vt:lpwstr>ICONICS</vt:lpwstr>
  </property>
  <property fmtid="{D5CDD505-2E9C-101B-9397-08002B2CF9AE}" pid="8" name="TaxKeyword">
    <vt:lpwstr/>
  </property>
  <property fmtid="{D5CDD505-2E9C-101B-9397-08002B2CF9AE}" pid="9" name="d81529e8384c4ca69c43c86a256e6a44">
    <vt:lpwstr>English|6dc873e1-7dae-4f0b-8bee-64a013a175e4</vt:lpwstr>
  </property>
  <property fmtid="{D5CDD505-2E9C-101B-9397-08002B2CF9AE}" pid="10" name="Metadata">
    <vt:lpwstr/>
  </property>
  <property fmtid="{D5CDD505-2E9C-101B-9397-08002B2CF9AE}" pid="11" name="xd_ProgID">
    <vt:lpwstr/>
  </property>
  <property fmtid="{D5CDD505-2E9C-101B-9397-08002B2CF9AE}" pid="12" name="Translate Owners">
    <vt:lpwstr>, </vt:lpwstr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Purpose">
    <vt:lpwstr/>
  </property>
  <property fmtid="{D5CDD505-2E9C-101B-9397-08002B2CF9AE}" pid="16" name="Products">
    <vt:lpwstr/>
  </property>
  <property fmtid="{D5CDD505-2E9C-101B-9397-08002B2CF9AE}" pid="17" name="_ExtendedDescription">
    <vt:lpwstr/>
  </property>
  <property fmtid="{D5CDD505-2E9C-101B-9397-08002B2CF9AE}" pid="18" name="URL">
    <vt:lpwstr/>
  </property>
  <property fmtid="{D5CDD505-2E9C-101B-9397-08002B2CF9AE}" pid="19" name="Language">
    <vt:lpwstr>1;#English|6dc873e1-7dae-4f0b-8bee-64a013a175e4</vt:lpwstr>
  </property>
  <property fmtid="{D5CDD505-2E9C-101B-9397-08002B2CF9AE}" pid="20" name="xd_Signature">
    <vt:bool>false</vt:bool>
  </property>
</Properties>
</file>